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Lst>
  <p:notesMasterIdLst>
    <p:notesMasterId r:id="rId35"/>
  </p:notesMasterIdLst>
  <p:handoutMasterIdLst>
    <p:handoutMasterId r:id="rId36"/>
  </p:handoutMasterIdLst>
  <p:sldIdLst>
    <p:sldId id="1043" r:id="rId5"/>
    <p:sldId id="1091" r:id="rId6"/>
    <p:sldId id="2147473247" r:id="rId7"/>
    <p:sldId id="2147473223" r:id="rId8"/>
    <p:sldId id="2147473224" r:id="rId9"/>
    <p:sldId id="2147473231" r:id="rId10"/>
    <p:sldId id="2147473225" r:id="rId11"/>
    <p:sldId id="2147473228" r:id="rId12"/>
    <p:sldId id="2147473248" r:id="rId13"/>
    <p:sldId id="2147473249" r:id="rId14"/>
    <p:sldId id="2147473250" r:id="rId15"/>
    <p:sldId id="2147473251" r:id="rId16"/>
    <p:sldId id="2147473252" r:id="rId17"/>
    <p:sldId id="2147473254" r:id="rId18"/>
    <p:sldId id="2147473255" r:id="rId19"/>
    <p:sldId id="2147473256" r:id="rId20"/>
    <p:sldId id="2147473257" r:id="rId21"/>
    <p:sldId id="2147473258" r:id="rId22"/>
    <p:sldId id="2147473259" r:id="rId23"/>
    <p:sldId id="2147473260" r:id="rId24"/>
    <p:sldId id="2147473261" r:id="rId25"/>
    <p:sldId id="2147473262" r:id="rId26"/>
    <p:sldId id="2147473266" r:id="rId27"/>
    <p:sldId id="2147473263" r:id="rId28"/>
    <p:sldId id="2147473267" r:id="rId29"/>
    <p:sldId id="2147473264" r:id="rId30"/>
    <p:sldId id="2147473268" r:id="rId31"/>
    <p:sldId id="2147473265" r:id="rId32"/>
    <p:sldId id="2147473269" r:id="rId33"/>
    <p:sldId id="2145706627" r:id="rId34"/>
  </p:sldIdLst>
  <p:sldSz cx="12192000" cy="6858000"/>
  <p:notesSz cx="6858000" cy="9144000"/>
  <p:embeddedFontLst>
    <p:embeddedFont>
      <p:font typeface="Ubuntu" panose="020B0504030602030204" pitchFamily="34" charset="0"/>
      <p:regular r:id="rId37"/>
      <p:bold r:id="rId38"/>
      <p:italic r:id="rId39"/>
      <p:boldItalic r:id="rId40"/>
    </p:embeddedFont>
    <p:embeddedFont>
      <p:font typeface="Ubuntu Light" panose="020B0304030602030204" pitchFamily="34" charset="0"/>
      <p:regular r:id="rId41"/>
      <p:italic r:id="rId42"/>
    </p:embeddedFont>
    <p:embeddedFont>
      <p:font typeface="Ubuntu medium" panose="020B0604030602030204" pitchFamily="34" charset="0"/>
      <p:regular r:id="rId43"/>
      <p:italic r:id="rId44"/>
    </p:embeddedFont>
  </p:embeddedFontLst>
  <p:custDataLst>
    <p:tags r:id="rId45"/>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1ABA49-8E60-4C4C-9D84-23DC47618E39}">
          <p14:sldIdLst>
            <p14:sldId id="1043"/>
            <p14:sldId id="1091"/>
            <p14:sldId id="2147473247"/>
            <p14:sldId id="2147473223"/>
            <p14:sldId id="2147473224"/>
            <p14:sldId id="2147473231"/>
            <p14:sldId id="2147473225"/>
            <p14:sldId id="2147473228"/>
            <p14:sldId id="2147473248"/>
            <p14:sldId id="2147473249"/>
            <p14:sldId id="2147473250"/>
            <p14:sldId id="2147473251"/>
            <p14:sldId id="2147473252"/>
            <p14:sldId id="2147473254"/>
            <p14:sldId id="2147473255"/>
            <p14:sldId id="2147473256"/>
            <p14:sldId id="2147473257"/>
            <p14:sldId id="2147473258"/>
            <p14:sldId id="2147473259"/>
            <p14:sldId id="2147473260"/>
            <p14:sldId id="2147473261"/>
            <p14:sldId id="2147473262"/>
            <p14:sldId id="2147473266"/>
            <p14:sldId id="2147473263"/>
            <p14:sldId id="2147473267"/>
            <p14:sldId id="2147473264"/>
            <p14:sldId id="2147473268"/>
            <p14:sldId id="2147473265"/>
            <p14:sldId id="2147473269"/>
            <p14:sldId id="2145706627"/>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1F2"/>
    <a:srgbClr val="E2EFDA"/>
    <a:srgbClr val="99FFCC"/>
    <a:srgbClr val="57CF80"/>
    <a:srgbClr val="0070AD"/>
    <a:srgbClr val="0070AC"/>
    <a:srgbClr val="11AADB"/>
    <a:srgbClr val="FFD068"/>
    <a:srgbClr val="FFDA80"/>
    <a:srgbClr val="FFD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p:scale>
          <a:sx n="70" d="100"/>
          <a:sy n="70" d="100"/>
        </p:scale>
        <p:origin x="32" y="332"/>
      </p:cViewPr>
      <p:guideLst>
        <p:guide orient="horz" pos="2341"/>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10/05/2023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10/05/2023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30</a:t>
            </a:fld>
            <a:endParaRPr lang="pt-BR"/>
          </a:p>
        </p:txBody>
      </p:sp>
    </p:spTree>
    <p:extLst>
      <p:ext uri="{BB962C8B-B14F-4D97-AF65-F5344CB8AC3E}">
        <p14:creationId xmlns:p14="http://schemas.microsoft.com/office/powerpoint/2010/main" val="100538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hyperlink" Target="http://www.youtube.com/capgeminimed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308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a:xfrm>
            <a:off x="404813" y="388188"/>
            <a:ext cx="10947772" cy="716711"/>
          </a:xfrm>
          <a:prstGeom prst="rect">
            <a:avLst/>
          </a:prstGeom>
        </p:spPr>
        <p:txBody>
          <a:bodyPr/>
          <a:lstStyle/>
          <a:p>
            <a:r>
              <a:rPr lang="en-GB"/>
              <a:t>Click to edit Master title style</a:t>
            </a:r>
            <a:endParaRPr lang="de-DE"/>
          </a:p>
        </p:txBody>
      </p:sp>
    </p:spTree>
    <p:extLst>
      <p:ext uri="{BB962C8B-B14F-4D97-AF65-F5344CB8AC3E}">
        <p14:creationId xmlns:p14="http://schemas.microsoft.com/office/powerpoint/2010/main" val="147167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a:xfrm>
            <a:off x="836860" y="388188"/>
            <a:ext cx="10947772" cy="716711"/>
          </a:xfrm>
          <a:prstGeom prst="rect">
            <a:avLst/>
          </a:prstGeom>
        </p:spPr>
        <p:txBody>
          <a:bodyPr/>
          <a:lstStyle/>
          <a:p>
            <a:r>
              <a:rPr lang="en-GB"/>
              <a:t>Click to edit Master title style</a:t>
            </a:r>
            <a:endParaRPr lang="de-DE"/>
          </a:p>
        </p:txBody>
      </p:sp>
    </p:spTree>
    <p:extLst>
      <p:ext uri="{BB962C8B-B14F-4D97-AF65-F5344CB8AC3E}">
        <p14:creationId xmlns:p14="http://schemas.microsoft.com/office/powerpoint/2010/main" val="50766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a:xfrm>
            <a:off x="404813" y="388188"/>
            <a:ext cx="10947772" cy="716711"/>
          </a:xfrm>
          <a:prstGeom prst="rect">
            <a:avLst/>
          </a:prstGeom>
        </p:spPr>
        <p:txBody>
          <a:bodyPr/>
          <a:lstStyle>
            <a:lvl1pPr>
              <a:defRPr>
                <a:solidFill>
                  <a:schemeClr val="bg1"/>
                </a:solidFill>
              </a:defRPr>
            </a:lvl1pPr>
          </a:lstStyle>
          <a:p>
            <a:r>
              <a:rPr lang="en-GB"/>
              <a:t>Click to edit Master title style</a:t>
            </a:r>
            <a:endParaRPr lang="de-DE"/>
          </a:p>
        </p:txBody>
      </p:sp>
      <p:sp>
        <p:nvSpPr>
          <p:cNvPr id="6" name="Rectangle 5">
            <a:extLst>
              <a:ext uri="{FF2B5EF4-FFF2-40B4-BE49-F238E27FC236}">
                <a16:creationId xmlns:a16="http://schemas.microsoft.com/office/drawing/2014/main" id="{F0628945-5B5F-1E46-9C93-5E60BCA8EEB2}"/>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ctangle 6">
            <a:extLst>
              <a:ext uri="{FF2B5EF4-FFF2-40B4-BE49-F238E27FC236}">
                <a16:creationId xmlns:a16="http://schemas.microsoft.com/office/drawing/2014/main" id="{2E668FEB-3949-2644-BD92-1DF5E2BC63B2}"/>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Rectangle 7">
            <a:extLst>
              <a:ext uri="{FF2B5EF4-FFF2-40B4-BE49-F238E27FC236}">
                <a16:creationId xmlns:a16="http://schemas.microsoft.com/office/drawing/2014/main" id="{DF311306-CF2B-8A46-9CED-619FAAB047C8}"/>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 Placeholder 4">
            <a:extLst>
              <a:ext uri="{FF2B5EF4-FFF2-40B4-BE49-F238E27FC236}">
                <a16:creationId xmlns:a16="http://schemas.microsoft.com/office/drawing/2014/main" id="{AC724728-3038-D147-8B24-F286BCE7CAF9}"/>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4">
            <a:extLst>
              <a:ext uri="{FF2B5EF4-FFF2-40B4-BE49-F238E27FC236}">
                <a16:creationId xmlns:a16="http://schemas.microsoft.com/office/drawing/2014/main" id="{C1D9BDA5-7D03-ED49-A4F3-69C6AABB0FDB}"/>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2" name="Text Placeholder 4">
            <a:extLst>
              <a:ext uri="{FF2B5EF4-FFF2-40B4-BE49-F238E27FC236}">
                <a16:creationId xmlns:a16="http://schemas.microsoft.com/office/drawing/2014/main" id="{55AF6A47-363C-B34A-B55D-DAE6015921F7}"/>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3" name="Text Placeholder 7">
            <a:extLst>
              <a:ext uri="{FF2B5EF4-FFF2-40B4-BE49-F238E27FC236}">
                <a16:creationId xmlns:a16="http://schemas.microsoft.com/office/drawing/2014/main" id="{B34A214B-15DB-1144-9E75-2C2FF6486EFD}"/>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7">
            <a:extLst>
              <a:ext uri="{FF2B5EF4-FFF2-40B4-BE49-F238E27FC236}">
                <a16:creationId xmlns:a16="http://schemas.microsoft.com/office/drawing/2014/main" id="{8EB7180F-D5D8-D240-A2DE-A202F9FC2CD2}"/>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7">
            <a:extLst>
              <a:ext uri="{FF2B5EF4-FFF2-40B4-BE49-F238E27FC236}">
                <a16:creationId xmlns:a16="http://schemas.microsoft.com/office/drawing/2014/main" id="{9E8C46BE-737D-DB47-8155-42EBCC1F244F}"/>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0773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a:xfrm>
            <a:off x="404813" y="388188"/>
            <a:ext cx="10947772" cy="716711"/>
          </a:xfrm>
          <a:prstGeom prst="rect">
            <a:avLst/>
          </a:prstGeom>
        </p:spPr>
        <p:txBody>
          <a:bodyPr/>
          <a:lstStyle/>
          <a:p>
            <a:r>
              <a:rPr lang="en-GB"/>
              <a:t>Click to edit Master title style</a:t>
            </a:r>
            <a:endParaRPr lang="de-DE"/>
          </a:p>
        </p:txBody>
      </p:sp>
    </p:spTree>
    <p:extLst>
      <p:ext uri="{BB962C8B-B14F-4D97-AF65-F5344CB8AC3E}">
        <p14:creationId xmlns:p14="http://schemas.microsoft.com/office/powerpoint/2010/main" val="875903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a:prstGeom prst="rect">
            <a:avLst/>
          </a:prstGeo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a:prstGeom prst="rect">
            <a:avLst/>
          </a:prstGeom>
        </p:spPr>
        <p:txBody>
          <a:bodyPr lIns="0" bIns="0" anchor="b" anchorCtr="0">
            <a:spAutoFit/>
          </a:bodyPr>
          <a:lstStyle>
            <a:lvl1pPr algn="l">
              <a:lnSpc>
                <a:spcPct val="80000"/>
              </a:lnSpc>
              <a:defRPr sz="6000" baseline="0">
                <a:solidFill>
                  <a:schemeClr val="bg1"/>
                </a:solidFill>
              </a:defRPr>
            </a:lvl1pPr>
          </a:lstStyle>
          <a:p>
            <a:r>
              <a:rPr lang="en-GB"/>
              <a:t>Click to edit Master title style</a:t>
            </a:r>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a:prstGeom prst="rect">
            <a:avLst/>
          </a:prstGeo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22994151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RH image 2">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a:prstGeom prst="rect">
            <a:avLst/>
          </a:prstGeom>
        </p:spPr>
        <p:txBody>
          <a:bodyPr vert="horz" lIns="0" tIns="0" rIns="0" bIns="0" rtlCol="0" anchor="b">
            <a:noAutofit/>
          </a:bodyPr>
          <a:lstStyle>
            <a:lvl1pPr>
              <a:defRPr lang="en-GB" sz="3600">
                <a:solidFill>
                  <a:schemeClr val="tx1"/>
                </a:solidFill>
              </a:defRPr>
            </a:lvl1pPr>
          </a:lstStyle>
          <a:p>
            <a:pPr lvl="0"/>
            <a:r>
              <a:rPr lang="en-GB"/>
              <a:t>Click to edit Master title style</a:t>
            </a:r>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61437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C – W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15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592"/>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96364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592"/>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81926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1"/>
            <a:ext cx="11700000" cy="446620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a:t>Click to edit Master subtitle styles</a:t>
            </a:r>
          </a:p>
        </p:txBody>
      </p:sp>
    </p:spTree>
    <p:extLst>
      <p:ext uri="{BB962C8B-B14F-4D97-AF65-F5344CB8AC3E}">
        <p14:creationId xmlns:p14="http://schemas.microsoft.com/office/powerpoint/2010/main" val="3616692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678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94291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pic>
        <p:nvPicPr>
          <p:cNvPr id="13" name="Picture 2" descr="D:\My Work\Template\Icons\Social Media\LinkedIN.png">
            <a:hlinkClick r:id="rId3"/>
            <a:extLst>
              <a:ext uri="{FF2B5EF4-FFF2-40B4-BE49-F238E27FC236}">
                <a16:creationId xmlns:a16="http://schemas.microsoft.com/office/drawing/2014/main" id="{C6AA092A-336B-4D9C-9526-DACF2D55F327}"/>
              </a:ext>
            </a:extLst>
          </p:cNvPr>
          <p:cNvPicPr>
            <a:picLocks noChangeAspect="1" noChangeArrowheads="1"/>
          </p:cNvPicPr>
          <p:nvPr userDrawn="1"/>
        </p:nvPicPr>
        <p:blipFill>
          <a:blip r:embed="rId4" cstate="print"/>
          <a:srcRect/>
          <a:stretch>
            <a:fillRect/>
          </a:stretch>
        </p:blipFill>
        <p:spPr bwMode="auto">
          <a:xfrm>
            <a:off x="810097" y="4968013"/>
            <a:ext cx="333195" cy="333195"/>
          </a:xfrm>
          <a:prstGeom prst="rect">
            <a:avLst/>
          </a:prstGeom>
          <a:noFill/>
        </p:spPr>
      </p:pic>
      <p:pic>
        <p:nvPicPr>
          <p:cNvPr id="17" name="Picture 4" descr="D:\My Work\Template\Icons\Social Media\SlideShare.png">
            <a:hlinkClick r:id="rId5"/>
            <a:extLst>
              <a:ext uri="{FF2B5EF4-FFF2-40B4-BE49-F238E27FC236}">
                <a16:creationId xmlns:a16="http://schemas.microsoft.com/office/drawing/2014/main" id="{D9BD2A6B-E54A-47B8-977A-DE1817E07B21}"/>
              </a:ext>
            </a:extLst>
          </p:cNvPr>
          <p:cNvPicPr>
            <a:picLocks noChangeAspect="1" noChangeArrowheads="1"/>
          </p:cNvPicPr>
          <p:nvPr userDrawn="1"/>
        </p:nvPicPr>
        <p:blipFill>
          <a:blip r:embed="rId6" cstate="print"/>
          <a:srcRect/>
          <a:stretch>
            <a:fillRect/>
          </a:stretch>
        </p:blipFill>
        <p:spPr bwMode="auto">
          <a:xfrm>
            <a:off x="1193474" y="4968013"/>
            <a:ext cx="333195" cy="333195"/>
          </a:xfrm>
          <a:prstGeom prst="rect">
            <a:avLst/>
          </a:prstGeom>
          <a:noFill/>
        </p:spPr>
      </p:pic>
      <p:pic>
        <p:nvPicPr>
          <p:cNvPr id="18" name="Picture 5" descr="D:\My Work\Template\Icons\Social Media\Twitter.png">
            <a:hlinkClick r:id="rId7"/>
            <a:extLst>
              <a:ext uri="{FF2B5EF4-FFF2-40B4-BE49-F238E27FC236}">
                <a16:creationId xmlns:a16="http://schemas.microsoft.com/office/drawing/2014/main" id="{12BAFAC9-4461-4DCC-91C6-31E35A14EEE8}"/>
              </a:ext>
            </a:extLst>
          </p:cNvPr>
          <p:cNvPicPr>
            <a:picLocks noChangeAspect="1" noChangeArrowheads="1"/>
          </p:cNvPicPr>
          <p:nvPr userDrawn="1"/>
        </p:nvPicPr>
        <p:blipFill>
          <a:blip r:embed="rId8" cstate="print"/>
          <a:srcRect/>
          <a:stretch>
            <a:fillRect/>
          </a:stretch>
        </p:blipFill>
        <p:spPr bwMode="auto">
          <a:xfrm>
            <a:off x="1576851" y="4968013"/>
            <a:ext cx="333195" cy="333195"/>
          </a:xfrm>
          <a:prstGeom prst="rect">
            <a:avLst/>
          </a:prstGeom>
          <a:noFill/>
        </p:spPr>
      </p:pic>
      <p:pic>
        <p:nvPicPr>
          <p:cNvPr id="19" name="Picture 6" descr="D:\My Work\Template\Icons\Social Media\YouTube.png">
            <a:hlinkClick r:id="rId9"/>
            <a:extLst>
              <a:ext uri="{FF2B5EF4-FFF2-40B4-BE49-F238E27FC236}">
                <a16:creationId xmlns:a16="http://schemas.microsoft.com/office/drawing/2014/main" id="{EFAB8B36-2894-46C2-868D-A2A015FFAD9B}"/>
              </a:ext>
            </a:extLst>
          </p:cNvPr>
          <p:cNvPicPr>
            <a:picLocks noChangeAspect="1" noChangeArrowheads="1"/>
          </p:cNvPicPr>
          <p:nvPr userDrawn="1"/>
        </p:nvPicPr>
        <p:blipFill>
          <a:blip r:embed="rId10"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1"/>
            <a:extLst>
              <a:ext uri="{FF2B5EF4-FFF2-40B4-BE49-F238E27FC236}">
                <a16:creationId xmlns:a16="http://schemas.microsoft.com/office/drawing/2014/main" id="{9A6C3E5D-2903-4CDE-9CBE-63B5FE8A2CF1}"/>
              </a:ext>
            </a:extLst>
          </p:cNvPr>
          <p:cNvPicPr>
            <a:picLocks noChangeAspect="1" noChangeArrowheads="1"/>
          </p:cNvPicPr>
          <p:nvPr userDrawn="1"/>
        </p:nvPicPr>
        <p:blipFill>
          <a:blip r:embed="rId12" cstate="print"/>
          <a:srcRect/>
          <a:stretch>
            <a:fillRect/>
          </a:stretch>
        </p:blipFill>
        <p:spPr bwMode="auto">
          <a:xfrm>
            <a:off x="426720" y="4968013"/>
            <a:ext cx="333195" cy="333195"/>
          </a:xfrm>
          <a:prstGeom prst="rect">
            <a:avLst/>
          </a:prstGeom>
          <a:noFill/>
        </p:spPr>
      </p:pic>
      <p:sp>
        <p:nvSpPr>
          <p:cNvPr id="22" name="Rectangle 21">
            <a:extLst>
              <a:ext uri="{FF2B5EF4-FFF2-40B4-BE49-F238E27FC236}">
                <a16:creationId xmlns:a16="http://schemas.microsoft.com/office/drawing/2014/main" id="{C03669F7-8AD3-427C-81CD-92B2F87993FE}"/>
              </a:ext>
            </a:extLst>
          </p:cNvPr>
          <p:cNvSpPr/>
          <p:nvPr userDrawn="1"/>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2022 Capgemini. All rights reserved.</a:t>
            </a:r>
          </a:p>
        </p:txBody>
      </p:sp>
    </p:spTree>
    <p:extLst>
      <p:ext uri="{BB962C8B-B14F-4D97-AF65-F5344CB8AC3E}">
        <p14:creationId xmlns:p14="http://schemas.microsoft.com/office/powerpoint/2010/main" val="79118356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47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a:prstGeom prst="rect">
            <a:avLst/>
          </a:prstGeo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a:prstGeom prst="rect">
            <a:avLst/>
          </a:prstGeo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GB"/>
              <a:t>Click to edit Master title style</a:t>
            </a:r>
          </a:p>
        </p:txBody>
      </p:sp>
      <p:grpSp>
        <p:nvGrpSpPr>
          <p:cNvPr id="67" name="Group 66">
            <a:extLst>
              <a:ext uri="{FF2B5EF4-FFF2-40B4-BE49-F238E27FC236}">
                <a16:creationId xmlns:a16="http://schemas.microsoft.com/office/drawing/2014/main" id="{06C86FFB-CEE1-4ED7-AFBC-DB6649ED1481}"/>
              </a:ext>
            </a:extLst>
          </p:cNvPr>
          <p:cNvGrpSpPr/>
          <p:nvPr userDrawn="1"/>
        </p:nvGrpSpPr>
        <p:grpSpPr>
          <a:xfrm>
            <a:off x="12295891" y="466991"/>
            <a:ext cx="360000" cy="2069166"/>
            <a:chOff x="12498114" y="115959"/>
            <a:chExt cx="360000" cy="2069166"/>
          </a:xfrm>
        </p:grpSpPr>
        <p:sp>
          <p:nvSpPr>
            <p:cNvPr id="68" name="Rectangle 67">
              <a:extLst>
                <a:ext uri="{FF2B5EF4-FFF2-40B4-BE49-F238E27FC236}">
                  <a16:creationId xmlns:a16="http://schemas.microsoft.com/office/drawing/2014/main" id="{87FFC90A-A544-4AF8-9371-4C24B8917A16}"/>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69" name="Rectangle 68">
              <a:extLst>
                <a:ext uri="{FF2B5EF4-FFF2-40B4-BE49-F238E27FC236}">
                  <a16:creationId xmlns:a16="http://schemas.microsoft.com/office/drawing/2014/main" id="{9A0A4AA6-3DBE-4266-B558-337F2B4DA2C0}"/>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70" name="Rectangle 69">
              <a:extLst>
                <a:ext uri="{FF2B5EF4-FFF2-40B4-BE49-F238E27FC236}">
                  <a16:creationId xmlns:a16="http://schemas.microsoft.com/office/drawing/2014/main" id="{4E6A860D-00A8-4BC5-91EB-62E723965081}"/>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71" name="Rectangle 70">
              <a:extLst>
                <a:ext uri="{FF2B5EF4-FFF2-40B4-BE49-F238E27FC236}">
                  <a16:creationId xmlns:a16="http://schemas.microsoft.com/office/drawing/2014/main" id="{8DE650CC-C7FC-4856-A05D-910CC13979A9}"/>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72" name="Rectangle 71">
              <a:extLst>
                <a:ext uri="{FF2B5EF4-FFF2-40B4-BE49-F238E27FC236}">
                  <a16:creationId xmlns:a16="http://schemas.microsoft.com/office/drawing/2014/main" id="{8E7484CC-7D71-4262-9FCA-B735FCF267F3}"/>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73" name="Groupe 4095">
            <a:extLst>
              <a:ext uri="{FF2B5EF4-FFF2-40B4-BE49-F238E27FC236}">
                <a16:creationId xmlns:a16="http://schemas.microsoft.com/office/drawing/2014/main" id="{7C4BC7F1-B13F-4CFA-BCA5-C3C4AB3A913F}"/>
              </a:ext>
            </a:extLst>
          </p:cNvPr>
          <p:cNvGrpSpPr/>
          <p:nvPr userDrawn="1"/>
        </p:nvGrpSpPr>
        <p:grpSpPr>
          <a:xfrm>
            <a:off x="12295891" y="4754576"/>
            <a:ext cx="1462993" cy="2058800"/>
            <a:chOff x="12432704" y="1992581"/>
            <a:chExt cx="1462993" cy="2058800"/>
          </a:xfrm>
        </p:grpSpPr>
        <p:sp>
          <p:nvSpPr>
            <p:cNvPr id="74" name="Forme libre : forme 40">
              <a:extLst>
                <a:ext uri="{FF2B5EF4-FFF2-40B4-BE49-F238E27FC236}">
                  <a16:creationId xmlns:a16="http://schemas.microsoft.com/office/drawing/2014/main" id="{01265E21-1B8D-485F-82DC-F62E70D47FFB}"/>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75" name="Forme libre : forme 41">
              <a:extLst>
                <a:ext uri="{FF2B5EF4-FFF2-40B4-BE49-F238E27FC236}">
                  <a16:creationId xmlns:a16="http://schemas.microsoft.com/office/drawing/2014/main" id="{91C92FD1-D828-4736-A31D-F6A1DB14645B}"/>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76" name="Forme libre : forme 42">
              <a:extLst>
                <a:ext uri="{FF2B5EF4-FFF2-40B4-BE49-F238E27FC236}">
                  <a16:creationId xmlns:a16="http://schemas.microsoft.com/office/drawing/2014/main" id="{3A32A7DF-BBE8-420A-884F-37DBA1ED0E5A}"/>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77" name="Forme libre : forme 43">
              <a:extLst>
                <a:ext uri="{FF2B5EF4-FFF2-40B4-BE49-F238E27FC236}">
                  <a16:creationId xmlns:a16="http://schemas.microsoft.com/office/drawing/2014/main" id="{A72718F5-2057-41D1-8032-A67F784A49B8}"/>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78" name="Forme libre : forme 44">
              <a:extLst>
                <a:ext uri="{FF2B5EF4-FFF2-40B4-BE49-F238E27FC236}">
                  <a16:creationId xmlns:a16="http://schemas.microsoft.com/office/drawing/2014/main" id="{CB3EB9D5-EA38-43F2-9B1D-E7A0E5AEC1D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79" name="Forme libre : forme 45">
              <a:extLst>
                <a:ext uri="{FF2B5EF4-FFF2-40B4-BE49-F238E27FC236}">
                  <a16:creationId xmlns:a16="http://schemas.microsoft.com/office/drawing/2014/main" id="{5141BC58-AA45-4F72-B8DC-C58D31B1E861}"/>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80" name="Forme libre : forme 46">
              <a:extLst>
                <a:ext uri="{FF2B5EF4-FFF2-40B4-BE49-F238E27FC236}">
                  <a16:creationId xmlns:a16="http://schemas.microsoft.com/office/drawing/2014/main" id="{B1606D08-CEA4-499F-A4DE-268E388EAB71}"/>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81" name="Forme libre : forme 47">
              <a:extLst>
                <a:ext uri="{FF2B5EF4-FFF2-40B4-BE49-F238E27FC236}">
                  <a16:creationId xmlns:a16="http://schemas.microsoft.com/office/drawing/2014/main" id="{6D6BAAEA-F620-4DC9-99BC-D0BAEDF0EEA6}"/>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82" name="Forme libre : forme 48">
              <a:extLst>
                <a:ext uri="{FF2B5EF4-FFF2-40B4-BE49-F238E27FC236}">
                  <a16:creationId xmlns:a16="http://schemas.microsoft.com/office/drawing/2014/main" id="{BE0495B5-8491-4465-B974-0A873C3C81B7}"/>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83" name="Forme libre : forme 49">
              <a:extLst>
                <a:ext uri="{FF2B5EF4-FFF2-40B4-BE49-F238E27FC236}">
                  <a16:creationId xmlns:a16="http://schemas.microsoft.com/office/drawing/2014/main" id="{E4A14757-3837-415B-A91C-533C979EA8E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84" name="Forme libre : forme 50">
              <a:extLst>
                <a:ext uri="{FF2B5EF4-FFF2-40B4-BE49-F238E27FC236}">
                  <a16:creationId xmlns:a16="http://schemas.microsoft.com/office/drawing/2014/main" id="{4F2A1789-6659-4597-A659-E0080DD4F713}"/>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85" name="Forme libre : forme 51">
              <a:extLst>
                <a:ext uri="{FF2B5EF4-FFF2-40B4-BE49-F238E27FC236}">
                  <a16:creationId xmlns:a16="http://schemas.microsoft.com/office/drawing/2014/main" id="{07D82CBF-7A60-4BE9-A04E-6DB8C90AAABE}"/>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86" name="Forme libre : forme 52">
              <a:extLst>
                <a:ext uri="{FF2B5EF4-FFF2-40B4-BE49-F238E27FC236}">
                  <a16:creationId xmlns:a16="http://schemas.microsoft.com/office/drawing/2014/main" id="{C8D9B14F-24E3-4451-8AB9-4C1D48DF8830}"/>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87" name="Forme libre : forme 53">
              <a:extLst>
                <a:ext uri="{FF2B5EF4-FFF2-40B4-BE49-F238E27FC236}">
                  <a16:creationId xmlns:a16="http://schemas.microsoft.com/office/drawing/2014/main" id="{FF0EA3A0-216A-42F1-BDF0-E6F08C84C41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88" name="Forme libre : forme 54">
              <a:extLst>
                <a:ext uri="{FF2B5EF4-FFF2-40B4-BE49-F238E27FC236}">
                  <a16:creationId xmlns:a16="http://schemas.microsoft.com/office/drawing/2014/main" id="{3E5BB1FA-8E43-4B41-8FAD-E113F56D2DFD}"/>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89" name="Forme libre : forme 55">
              <a:extLst>
                <a:ext uri="{FF2B5EF4-FFF2-40B4-BE49-F238E27FC236}">
                  <a16:creationId xmlns:a16="http://schemas.microsoft.com/office/drawing/2014/main" id="{F88DDFDA-EE23-4AD0-8659-39B194A41A80}"/>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90" name="Forme libre : forme 56">
              <a:extLst>
                <a:ext uri="{FF2B5EF4-FFF2-40B4-BE49-F238E27FC236}">
                  <a16:creationId xmlns:a16="http://schemas.microsoft.com/office/drawing/2014/main" id="{8A844581-1E3D-40BF-9AB6-EE7E149628B5}"/>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91" name="Forme libre : forme 57">
              <a:extLst>
                <a:ext uri="{FF2B5EF4-FFF2-40B4-BE49-F238E27FC236}">
                  <a16:creationId xmlns:a16="http://schemas.microsoft.com/office/drawing/2014/main" id="{8FEC1F42-3465-459F-9A4F-D86EC2784440}"/>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92" name="Forme libre : forme 58">
              <a:extLst>
                <a:ext uri="{FF2B5EF4-FFF2-40B4-BE49-F238E27FC236}">
                  <a16:creationId xmlns:a16="http://schemas.microsoft.com/office/drawing/2014/main" id="{2D225833-00F3-4DAB-95B6-00FFE61977E9}"/>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93" name="Forme libre : forme 59">
              <a:extLst>
                <a:ext uri="{FF2B5EF4-FFF2-40B4-BE49-F238E27FC236}">
                  <a16:creationId xmlns:a16="http://schemas.microsoft.com/office/drawing/2014/main" id="{89607195-0A99-4E2E-9730-EAF32B203F06}"/>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grpSp>
        <p:nvGrpSpPr>
          <p:cNvPr id="94" name="Groupe 4096">
            <a:extLst>
              <a:ext uri="{FF2B5EF4-FFF2-40B4-BE49-F238E27FC236}">
                <a16:creationId xmlns:a16="http://schemas.microsoft.com/office/drawing/2014/main" id="{145DA561-D60E-4A11-9208-187B83699DB0}"/>
              </a:ext>
            </a:extLst>
          </p:cNvPr>
          <p:cNvGrpSpPr/>
          <p:nvPr userDrawn="1"/>
        </p:nvGrpSpPr>
        <p:grpSpPr>
          <a:xfrm>
            <a:off x="12295891" y="2630009"/>
            <a:ext cx="1465123" cy="2058800"/>
            <a:chOff x="14041053" y="1992581"/>
            <a:chExt cx="1465123" cy="2058800"/>
          </a:xfrm>
        </p:grpSpPr>
        <p:sp>
          <p:nvSpPr>
            <p:cNvPr id="95" name="Forme libre : forme 65">
              <a:extLst>
                <a:ext uri="{FF2B5EF4-FFF2-40B4-BE49-F238E27FC236}">
                  <a16:creationId xmlns:a16="http://schemas.microsoft.com/office/drawing/2014/main" id="{C11A2558-51D9-4357-862B-7010E384E553}"/>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96" name="Forme libre : forme 66">
              <a:extLst>
                <a:ext uri="{FF2B5EF4-FFF2-40B4-BE49-F238E27FC236}">
                  <a16:creationId xmlns:a16="http://schemas.microsoft.com/office/drawing/2014/main" id="{D9CD8A6D-AA2D-4F26-8672-39EAC1970CD0}"/>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97" name="Forme libre : forme 67">
              <a:extLst>
                <a:ext uri="{FF2B5EF4-FFF2-40B4-BE49-F238E27FC236}">
                  <a16:creationId xmlns:a16="http://schemas.microsoft.com/office/drawing/2014/main" id="{6F72846E-0BAC-4CEB-A1AB-E5750E9FCC9D}"/>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98" name="Forme libre : forme 68">
              <a:extLst>
                <a:ext uri="{FF2B5EF4-FFF2-40B4-BE49-F238E27FC236}">
                  <a16:creationId xmlns:a16="http://schemas.microsoft.com/office/drawing/2014/main" id="{3DB4B66A-D3CF-48D6-8577-74656E79FE1C}"/>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99" name="Forme libre : forme 69">
              <a:extLst>
                <a:ext uri="{FF2B5EF4-FFF2-40B4-BE49-F238E27FC236}">
                  <a16:creationId xmlns:a16="http://schemas.microsoft.com/office/drawing/2014/main" id="{A599F179-2330-4DAE-A031-4EBDAF2FACBD}"/>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100" name="Forme libre : forme 70">
              <a:extLst>
                <a:ext uri="{FF2B5EF4-FFF2-40B4-BE49-F238E27FC236}">
                  <a16:creationId xmlns:a16="http://schemas.microsoft.com/office/drawing/2014/main" id="{7B5300CA-C6AE-4B18-916B-0B937E448A94}"/>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101" name="Forme libre : forme 71">
              <a:extLst>
                <a:ext uri="{FF2B5EF4-FFF2-40B4-BE49-F238E27FC236}">
                  <a16:creationId xmlns:a16="http://schemas.microsoft.com/office/drawing/2014/main" id="{587531F5-42C6-41C1-BC0E-5B6C0BA0380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102" name="Forme libre : forme 72">
              <a:extLst>
                <a:ext uri="{FF2B5EF4-FFF2-40B4-BE49-F238E27FC236}">
                  <a16:creationId xmlns:a16="http://schemas.microsoft.com/office/drawing/2014/main" id="{2BB157FD-585B-4F6F-A1AF-13ABF732540C}"/>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103" name="Forme libre : forme 73">
              <a:extLst>
                <a:ext uri="{FF2B5EF4-FFF2-40B4-BE49-F238E27FC236}">
                  <a16:creationId xmlns:a16="http://schemas.microsoft.com/office/drawing/2014/main" id="{1D771CA1-ABF5-4756-9758-70B354C4F0B3}"/>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104" name="Forme libre : forme 74">
              <a:extLst>
                <a:ext uri="{FF2B5EF4-FFF2-40B4-BE49-F238E27FC236}">
                  <a16:creationId xmlns:a16="http://schemas.microsoft.com/office/drawing/2014/main" id="{EA8E6F7D-5164-4D73-B853-B6FD0E04D3C7}"/>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105" name="Forme libre : forme 75">
              <a:extLst>
                <a:ext uri="{FF2B5EF4-FFF2-40B4-BE49-F238E27FC236}">
                  <a16:creationId xmlns:a16="http://schemas.microsoft.com/office/drawing/2014/main" id="{214EEAEC-F8C3-4453-95E3-AC69C8CC0DBA}"/>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106" name="Forme libre : forme 76">
              <a:extLst>
                <a:ext uri="{FF2B5EF4-FFF2-40B4-BE49-F238E27FC236}">
                  <a16:creationId xmlns:a16="http://schemas.microsoft.com/office/drawing/2014/main" id="{281DA370-28E9-4CC9-AC6D-4A94997863F6}"/>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107" name="Forme libre : forme 77">
              <a:extLst>
                <a:ext uri="{FF2B5EF4-FFF2-40B4-BE49-F238E27FC236}">
                  <a16:creationId xmlns:a16="http://schemas.microsoft.com/office/drawing/2014/main" id="{21971D9E-DB57-4AAA-81CB-9659AD3C6C2C}"/>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108" name="Forme libre : forme 78">
              <a:extLst>
                <a:ext uri="{FF2B5EF4-FFF2-40B4-BE49-F238E27FC236}">
                  <a16:creationId xmlns:a16="http://schemas.microsoft.com/office/drawing/2014/main" id="{1D07D86C-1E38-4A23-A8C4-A52C7C2C2A36}"/>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109" name="Forme libre : forme 79">
              <a:extLst>
                <a:ext uri="{FF2B5EF4-FFF2-40B4-BE49-F238E27FC236}">
                  <a16:creationId xmlns:a16="http://schemas.microsoft.com/office/drawing/2014/main" id="{DABC44B9-22EE-423D-96AE-4869D0E71E89}"/>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110" name="Forme libre : forme 80">
              <a:extLst>
                <a:ext uri="{FF2B5EF4-FFF2-40B4-BE49-F238E27FC236}">
                  <a16:creationId xmlns:a16="http://schemas.microsoft.com/office/drawing/2014/main" id="{F904AC7E-3C58-4456-9BA8-6811ED32ACD4}"/>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111" name="Forme libre : forme 81">
              <a:extLst>
                <a:ext uri="{FF2B5EF4-FFF2-40B4-BE49-F238E27FC236}">
                  <a16:creationId xmlns:a16="http://schemas.microsoft.com/office/drawing/2014/main" id="{9D1F95CA-800F-49A1-999C-BAC75D32668E}"/>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112" name="Forme libre : forme 82">
              <a:extLst>
                <a:ext uri="{FF2B5EF4-FFF2-40B4-BE49-F238E27FC236}">
                  <a16:creationId xmlns:a16="http://schemas.microsoft.com/office/drawing/2014/main" id="{ED355E3D-4482-4CB3-A593-980EC3BB9D60}"/>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113" name="Forme libre : forme 83">
              <a:extLst>
                <a:ext uri="{FF2B5EF4-FFF2-40B4-BE49-F238E27FC236}">
                  <a16:creationId xmlns:a16="http://schemas.microsoft.com/office/drawing/2014/main" id="{410B6671-622B-4452-BD93-0CC8AA7AEF84}"/>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114" name="Forme libre : forme 84">
              <a:extLst>
                <a:ext uri="{FF2B5EF4-FFF2-40B4-BE49-F238E27FC236}">
                  <a16:creationId xmlns:a16="http://schemas.microsoft.com/office/drawing/2014/main" id="{5282DDC3-D16B-4A4D-87AF-BB60C13DA12C}"/>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pic>
        <p:nvPicPr>
          <p:cNvPr id="115" name="Picture 114" descr="A picture containing text, clipart&#10;&#10;Description automatically generated">
            <a:extLst>
              <a:ext uri="{FF2B5EF4-FFF2-40B4-BE49-F238E27FC236}">
                <a16:creationId xmlns:a16="http://schemas.microsoft.com/office/drawing/2014/main" id="{DAF9ECDF-9954-4C9A-A865-8001F77E56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0899934" y="-1365642"/>
            <a:ext cx="385856" cy="2198277"/>
          </a:xfrm>
          <a:prstGeom prst="rect">
            <a:avLst/>
          </a:prstGeom>
        </p:spPr>
      </p:pic>
      <p:sp>
        <p:nvSpPr>
          <p:cNvPr id="116" name="TextBox 115">
            <a:extLst>
              <a:ext uri="{FF2B5EF4-FFF2-40B4-BE49-F238E27FC236}">
                <a16:creationId xmlns:a16="http://schemas.microsoft.com/office/drawing/2014/main" id="{A6EF0090-7BF4-4D21-9CC4-22EC1C3E6C2A}"/>
              </a:ext>
            </a:extLst>
          </p:cNvPr>
          <p:cNvSpPr txBox="1"/>
          <p:nvPr userDrawn="1"/>
        </p:nvSpPr>
        <p:spPr>
          <a:xfrm>
            <a:off x="5807968" y="-459432"/>
            <a:ext cx="4169731" cy="369332"/>
          </a:xfrm>
          <a:prstGeom prst="rect">
            <a:avLst/>
          </a:prstGeom>
          <a:noFill/>
        </p:spPr>
        <p:txBody>
          <a:bodyPr wrap="none" rtlCol="0">
            <a:spAutoFit/>
          </a:bodyPr>
          <a:lstStyle/>
          <a:p>
            <a:r>
              <a:rPr lang="da-DK" b="1">
                <a:solidFill>
                  <a:schemeClr val="bg1"/>
                </a:solidFill>
              </a:rPr>
              <a:t>HAMLET SPECIFIC COLOR PALETTE:</a:t>
            </a:r>
          </a:p>
        </p:txBody>
      </p:sp>
      <p:sp>
        <p:nvSpPr>
          <p:cNvPr id="117" name="TextBox 116">
            <a:extLst>
              <a:ext uri="{FF2B5EF4-FFF2-40B4-BE49-F238E27FC236}">
                <a16:creationId xmlns:a16="http://schemas.microsoft.com/office/drawing/2014/main" id="{E24E071E-A54F-4176-B00A-5E2934794F57}"/>
              </a:ext>
            </a:extLst>
          </p:cNvPr>
          <p:cNvSpPr txBox="1"/>
          <p:nvPr userDrawn="1"/>
        </p:nvSpPr>
        <p:spPr>
          <a:xfrm rot="5400000">
            <a:off x="12809559" y="2692105"/>
            <a:ext cx="2236510" cy="253916"/>
          </a:xfrm>
          <a:prstGeom prst="rect">
            <a:avLst/>
          </a:prstGeom>
          <a:noFill/>
        </p:spPr>
        <p:txBody>
          <a:bodyPr wrap="none" rtlCol="0">
            <a:spAutoFit/>
          </a:bodyPr>
          <a:lstStyle/>
          <a:p>
            <a:r>
              <a:rPr lang="da-DK" sz="1050" b="1">
                <a:solidFill>
                  <a:schemeClr val="bg1"/>
                </a:solidFill>
              </a:rPr>
              <a:t>CAPGEMINI COMPANY COLORS</a:t>
            </a:r>
          </a:p>
        </p:txBody>
      </p:sp>
    </p:spTree>
    <p:extLst>
      <p:ext uri="{BB962C8B-B14F-4D97-AF65-F5344CB8AC3E}">
        <p14:creationId xmlns:p14="http://schemas.microsoft.com/office/powerpoint/2010/main" val="109888661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prstGeom prst="rect">
            <a:avLst/>
          </a:prstGeo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a:prstGeom prst="rect">
            <a:avLst/>
          </a:prstGeo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a:prstGeom prst="rect">
            <a:avLst/>
          </a:prstGeo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GB"/>
              <a:t>Click to edit Master title style</a:t>
            </a:r>
          </a:p>
        </p:txBody>
      </p:sp>
      <p:grpSp>
        <p:nvGrpSpPr>
          <p:cNvPr id="13" name="Group 12">
            <a:extLst>
              <a:ext uri="{FF2B5EF4-FFF2-40B4-BE49-F238E27FC236}">
                <a16:creationId xmlns:a16="http://schemas.microsoft.com/office/drawing/2014/main" id="{EF66289F-55D1-448F-83B8-DC77FD704E06}"/>
              </a:ext>
            </a:extLst>
          </p:cNvPr>
          <p:cNvGrpSpPr/>
          <p:nvPr userDrawn="1"/>
        </p:nvGrpSpPr>
        <p:grpSpPr>
          <a:xfrm>
            <a:off x="12295891" y="466991"/>
            <a:ext cx="360000" cy="2069166"/>
            <a:chOff x="12498114" y="115959"/>
            <a:chExt cx="360000" cy="2069166"/>
          </a:xfrm>
        </p:grpSpPr>
        <p:sp>
          <p:nvSpPr>
            <p:cNvPr id="14" name="Rectangle 13">
              <a:extLst>
                <a:ext uri="{FF2B5EF4-FFF2-40B4-BE49-F238E27FC236}">
                  <a16:creationId xmlns:a16="http://schemas.microsoft.com/office/drawing/2014/main" id="{EB939C19-1038-46C5-865A-EEFC7D0D6B5C}"/>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5" name="Rectangle 14">
              <a:extLst>
                <a:ext uri="{FF2B5EF4-FFF2-40B4-BE49-F238E27FC236}">
                  <a16:creationId xmlns:a16="http://schemas.microsoft.com/office/drawing/2014/main" id="{6C4CEA8C-9CF6-47BC-A96A-B71482CD6786}"/>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6" name="Rectangle 15">
              <a:extLst>
                <a:ext uri="{FF2B5EF4-FFF2-40B4-BE49-F238E27FC236}">
                  <a16:creationId xmlns:a16="http://schemas.microsoft.com/office/drawing/2014/main" id="{7951470D-D547-46F9-ACB2-DFEA302FA385}"/>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7" name="Rectangle 16">
              <a:extLst>
                <a:ext uri="{FF2B5EF4-FFF2-40B4-BE49-F238E27FC236}">
                  <a16:creationId xmlns:a16="http://schemas.microsoft.com/office/drawing/2014/main" id="{673E5D86-0286-4F78-A624-5A8672E70190}"/>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18" name="Rectangle 17">
              <a:extLst>
                <a:ext uri="{FF2B5EF4-FFF2-40B4-BE49-F238E27FC236}">
                  <a16:creationId xmlns:a16="http://schemas.microsoft.com/office/drawing/2014/main" id="{42DB9A1F-7305-4901-921A-B682918DB86E}"/>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19" name="Groupe 4095">
            <a:extLst>
              <a:ext uri="{FF2B5EF4-FFF2-40B4-BE49-F238E27FC236}">
                <a16:creationId xmlns:a16="http://schemas.microsoft.com/office/drawing/2014/main" id="{4DB234EF-AA61-4D8E-82D4-0D7F8D4F8AA4}"/>
              </a:ext>
            </a:extLst>
          </p:cNvPr>
          <p:cNvGrpSpPr/>
          <p:nvPr userDrawn="1"/>
        </p:nvGrpSpPr>
        <p:grpSpPr>
          <a:xfrm>
            <a:off x="12295891" y="4754576"/>
            <a:ext cx="1462993" cy="2058800"/>
            <a:chOff x="12432704" y="1992581"/>
            <a:chExt cx="1462993" cy="2058800"/>
          </a:xfrm>
        </p:grpSpPr>
        <p:sp>
          <p:nvSpPr>
            <p:cNvPr id="20" name="Forme libre : forme 40">
              <a:extLst>
                <a:ext uri="{FF2B5EF4-FFF2-40B4-BE49-F238E27FC236}">
                  <a16:creationId xmlns:a16="http://schemas.microsoft.com/office/drawing/2014/main" id="{DF966688-1FBD-4A25-97B8-8DC339D38EFC}"/>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21" name="Forme libre : forme 41">
              <a:extLst>
                <a:ext uri="{FF2B5EF4-FFF2-40B4-BE49-F238E27FC236}">
                  <a16:creationId xmlns:a16="http://schemas.microsoft.com/office/drawing/2014/main" id="{20F1CDAD-1184-4CEB-B461-DED5908278AB}"/>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22" name="Forme libre : forme 42">
              <a:extLst>
                <a:ext uri="{FF2B5EF4-FFF2-40B4-BE49-F238E27FC236}">
                  <a16:creationId xmlns:a16="http://schemas.microsoft.com/office/drawing/2014/main" id="{80364C4B-2690-499A-84C6-352D2829F491}"/>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23" name="Forme libre : forme 43">
              <a:extLst>
                <a:ext uri="{FF2B5EF4-FFF2-40B4-BE49-F238E27FC236}">
                  <a16:creationId xmlns:a16="http://schemas.microsoft.com/office/drawing/2014/main" id="{C717F56D-874D-4618-8C90-86E39E5D8637}"/>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24" name="Forme libre : forme 44">
              <a:extLst>
                <a:ext uri="{FF2B5EF4-FFF2-40B4-BE49-F238E27FC236}">
                  <a16:creationId xmlns:a16="http://schemas.microsoft.com/office/drawing/2014/main" id="{F1D5CCED-8C47-466E-8DDC-0603D57AD99B}"/>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25" name="Forme libre : forme 45">
              <a:extLst>
                <a:ext uri="{FF2B5EF4-FFF2-40B4-BE49-F238E27FC236}">
                  <a16:creationId xmlns:a16="http://schemas.microsoft.com/office/drawing/2014/main" id="{933413A9-9B4B-4FF3-96BA-BC6364D9B441}"/>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26" name="Forme libre : forme 46">
              <a:extLst>
                <a:ext uri="{FF2B5EF4-FFF2-40B4-BE49-F238E27FC236}">
                  <a16:creationId xmlns:a16="http://schemas.microsoft.com/office/drawing/2014/main" id="{0AC83A5E-2787-46C4-BA2D-E3E860ECA012}"/>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27" name="Forme libre : forme 47">
              <a:extLst>
                <a:ext uri="{FF2B5EF4-FFF2-40B4-BE49-F238E27FC236}">
                  <a16:creationId xmlns:a16="http://schemas.microsoft.com/office/drawing/2014/main" id="{A1C0A928-D338-4A17-AA39-5252C6C35F5D}"/>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28" name="Forme libre : forme 48">
              <a:extLst>
                <a:ext uri="{FF2B5EF4-FFF2-40B4-BE49-F238E27FC236}">
                  <a16:creationId xmlns:a16="http://schemas.microsoft.com/office/drawing/2014/main" id="{19AE142F-1E3B-4221-A47B-BA20CEC08DC2}"/>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29" name="Forme libre : forme 49">
              <a:extLst>
                <a:ext uri="{FF2B5EF4-FFF2-40B4-BE49-F238E27FC236}">
                  <a16:creationId xmlns:a16="http://schemas.microsoft.com/office/drawing/2014/main" id="{BEB89043-FE3D-41D7-BCE7-EEBBCE7A140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30" name="Forme libre : forme 50">
              <a:extLst>
                <a:ext uri="{FF2B5EF4-FFF2-40B4-BE49-F238E27FC236}">
                  <a16:creationId xmlns:a16="http://schemas.microsoft.com/office/drawing/2014/main" id="{C2E04A6D-40BE-48EF-9818-D908FAA5127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31" name="Forme libre : forme 51">
              <a:extLst>
                <a:ext uri="{FF2B5EF4-FFF2-40B4-BE49-F238E27FC236}">
                  <a16:creationId xmlns:a16="http://schemas.microsoft.com/office/drawing/2014/main" id="{BD898154-8C86-48D8-A9B7-68DC0D25DD13}"/>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32" name="Forme libre : forme 52">
              <a:extLst>
                <a:ext uri="{FF2B5EF4-FFF2-40B4-BE49-F238E27FC236}">
                  <a16:creationId xmlns:a16="http://schemas.microsoft.com/office/drawing/2014/main" id="{81FCDE07-30F1-4E1D-AEF6-1F59A6E18103}"/>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33" name="Forme libre : forme 53">
              <a:extLst>
                <a:ext uri="{FF2B5EF4-FFF2-40B4-BE49-F238E27FC236}">
                  <a16:creationId xmlns:a16="http://schemas.microsoft.com/office/drawing/2014/main" id="{295A7E2D-BA22-40E6-BC9E-325D0889A1A8}"/>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34" name="Forme libre : forme 54">
              <a:extLst>
                <a:ext uri="{FF2B5EF4-FFF2-40B4-BE49-F238E27FC236}">
                  <a16:creationId xmlns:a16="http://schemas.microsoft.com/office/drawing/2014/main" id="{CDEE0D63-C3F1-46E2-A330-766C88CCA6F2}"/>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35" name="Forme libre : forme 55">
              <a:extLst>
                <a:ext uri="{FF2B5EF4-FFF2-40B4-BE49-F238E27FC236}">
                  <a16:creationId xmlns:a16="http://schemas.microsoft.com/office/drawing/2014/main" id="{EAAC06F2-FFFA-4290-A606-97FDD80F424A}"/>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36" name="Forme libre : forme 56">
              <a:extLst>
                <a:ext uri="{FF2B5EF4-FFF2-40B4-BE49-F238E27FC236}">
                  <a16:creationId xmlns:a16="http://schemas.microsoft.com/office/drawing/2014/main" id="{07208E4C-9D7F-4DB9-A0D7-ABE863662418}"/>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37" name="Forme libre : forme 57">
              <a:extLst>
                <a:ext uri="{FF2B5EF4-FFF2-40B4-BE49-F238E27FC236}">
                  <a16:creationId xmlns:a16="http://schemas.microsoft.com/office/drawing/2014/main" id="{611D04FD-98CD-40D4-A12D-591710104CF6}"/>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38" name="Forme libre : forme 58">
              <a:extLst>
                <a:ext uri="{FF2B5EF4-FFF2-40B4-BE49-F238E27FC236}">
                  <a16:creationId xmlns:a16="http://schemas.microsoft.com/office/drawing/2014/main" id="{7F3F5AB6-DF8C-45D1-8171-831E483BC4EC}"/>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39" name="Forme libre : forme 59">
              <a:extLst>
                <a:ext uri="{FF2B5EF4-FFF2-40B4-BE49-F238E27FC236}">
                  <a16:creationId xmlns:a16="http://schemas.microsoft.com/office/drawing/2014/main" id="{C14D54CA-0C6B-445D-B1E6-4AD4B12F7E2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grpSp>
        <p:nvGrpSpPr>
          <p:cNvPr id="40" name="Groupe 4096">
            <a:extLst>
              <a:ext uri="{FF2B5EF4-FFF2-40B4-BE49-F238E27FC236}">
                <a16:creationId xmlns:a16="http://schemas.microsoft.com/office/drawing/2014/main" id="{7405EA4F-4707-403F-A30F-FF36AAD64D4F}"/>
              </a:ext>
            </a:extLst>
          </p:cNvPr>
          <p:cNvGrpSpPr/>
          <p:nvPr userDrawn="1"/>
        </p:nvGrpSpPr>
        <p:grpSpPr>
          <a:xfrm>
            <a:off x="12295891" y="2630009"/>
            <a:ext cx="1465123" cy="2058800"/>
            <a:chOff x="14041053" y="1992581"/>
            <a:chExt cx="1465123" cy="2058800"/>
          </a:xfrm>
        </p:grpSpPr>
        <p:sp>
          <p:nvSpPr>
            <p:cNvPr id="41" name="Forme libre : forme 65">
              <a:extLst>
                <a:ext uri="{FF2B5EF4-FFF2-40B4-BE49-F238E27FC236}">
                  <a16:creationId xmlns:a16="http://schemas.microsoft.com/office/drawing/2014/main" id="{090AB412-8526-4D72-9B76-296833EB122F}"/>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42" name="Forme libre : forme 66">
              <a:extLst>
                <a:ext uri="{FF2B5EF4-FFF2-40B4-BE49-F238E27FC236}">
                  <a16:creationId xmlns:a16="http://schemas.microsoft.com/office/drawing/2014/main" id="{91DEF0FA-C411-4A2D-92F9-CB198793BCE4}"/>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43" name="Forme libre : forme 67">
              <a:extLst>
                <a:ext uri="{FF2B5EF4-FFF2-40B4-BE49-F238E27FC236}">
                  <a16:creationId xmlns:a16="http://schemas.microsoft.com/office/drawing/2014/main" id="{C01B9245-B953-4152-AE0D-6304DDE889C5}"/>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44" name="Forme libre : forme 68">
              <a:extLst>
                <a:ext uri="{FF2B5EF4-FFF2-40B4-BE49-F238E27FC236}">
                  <a16:creationId xmlns:a16="http://schemas.microsoft.com/office/drawing/2014/main" id="{27E85686-FA4F-4D27-ACAA-2F0EAC6A416E}"/>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45" name="Forme libre : forme 69">
              <a:extLst>
                <a:ext uri="{FF2B5EF4-FFF2-40B4-BE49-F238E27FC236}">
                  <a16:creationId xmlns:a16="http://schemas.microsoft.com/office/drawing/2014/main" id="{E9DCCC3E-DADA-4F2A-9554-BD8E11F3A6E6}"/>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46" name="Forme libre : forme 70">
              <a:extLst>
                <a:ext uri="{FF2B5EF4-FFF2-40B4-BE49-F238E27FC236}">
                  <a16:creationId xmlns:a16="http://schemas.microsoft.com/office/drawing/2014/main" id="{B435BCE7-6108-4C5D-9AB7-8771336DA4CA}"/>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47" name="Forme libre : forme 71">
              <a:extLst>
                <a:ext uri="{FF2B5EF4-FFF2-40B4-BE49-F238E27FC236}">
                  <a16:creationId xmlns:a16="http://schemas.microsoft.com/office/drawing/2014/main" id="{17016734-65ED-4E2B-91D6-7C8952F983A5}"/>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48" name="Forme libre : forme 72">
              <a:extLst>
                <a:ext uri="{FF2B5EF4-FFF2-40B4-BE49-F238E27FC236}">
                  <a16:creationId xmlns:a16="http://schemas.microsoft.com/office/drawing/2014/main" id="{657BE2AE-511F-4934-8809-594241E8D7FC}"/>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49" name="Forme libre : forme 73">
              <a:extLst>
                <a:ext uri="{FF2B5EF4-FFF2-40B4-BE49-F238E27FC236}">
                  <a16:creationId xmlns:a16="http://schemas.microsoft.com/office/drawing/2014/main" id="{23C5EA07-EA46-4F51-92DC-2BBDD408AE78}"/>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50" name="Forme libre : forme 74">
              <a:extLst>
                <a:ext uri="{FF2B5EF4-FFF2-40B4-BE49-F238E27FC236}">
                  <a16:creationId xmlns:a16="http://schemas.microsoft.com/office/drawing/2014/main" id="{0BC0B062-A737-49CF-9AEF-54669A613CFA}"/>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51" name="Forme libre : forme 75">
              <a:extLst>
                <a:ext uri="{FF2B5EF4-FFF2-40B4-BE49-F238E27FC236}">
                  <a16:creationId xmlns:a16="http://schemas.microsoft.com/office/drawing/2014/main" id="{2AE4FE5F-CF48-458F-9407-6BAE05663B09}"/>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52" name="Forme libre : forme 76">
              <a:extLst>
                <a:ext uri="{FF2B5EF4-FFF2-40B4-BE49-F238E27FC236}">
                  <a16:creationId xmlns:a16="http://schemas.microsoft.com/office/drawing/2014/main" id="{27F8C68E-E186-4227-B103-ECB9CAC399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53" name="Forme libre : forme 77">
              <a:extLst>
                <a:ext uri="{FF2B5EF4-FFF2-40B4-BE49-F238E27FC236}">
                  <a16:creationId xmlns:a16="http://schemas.microsoft.com/office/drawing/2014/main" id="{A972C23A-5516-444C-8DD0-97C6A1F9A29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54" name="Forme libre : forme 78">
              <a:extLst>
                <a:ext uri="{FF2B5EF4-FFF2-40B4-BE49-F238E27FC236}">
                  <a16:creationId xmlns:a16="http://schemas.microsoft.com/office/drawing/2014/main" id="{75C6E8A7-8D39-4BFE-82B2-9871DD4D249D}"/>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55" name="Forme libre : forme 79">
              <a:extLst>
                <a:ext uri="{FF2B5EF4-FFF2-40B4-BE49-F238E27FC236}">
                  <a16:creationId xmlns:a16="http://schemas.microsoft.com/office/drawing/2014/main" id="{B6505ADC-B238-4459-BE4E-74B9D526ABD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56" name="Forme libre : forme 80">
              <a:extLst>
                <a:ext uri="{FF2B5EF4-FFF2-40B4-BE49-F238E27FC236}">
                  <a16:creationId xmlns:a16="http://schemas.microsoft.com/office/drawing/2014/main" id="{D611D8ED-52AC-4378-B05F-AD1C8A9233EE}"/>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57" name="Forme libre : forme 81">
              <a:extLst>
                <a:ext uri="{FF2B5EF4-FFF2-40B4-BE49-F238E27FC236}">
                  <a16:creationId xmlns:a16="http://schemas.microsoft.com/office/drawing/2014/main" id="{8728EC79-745B-4367-A905-04AC81F8AE04}"/>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58" name="Forme libre : forme 82">
              <a:extLst>
                <a:ext uri="{FF2B5EF4-FFF2-40B4-BE49-F238E27FC236}">
                  <a16:creationId xmlns:a16="http://schemas.microsoft.com/office/drawing/2014/main" id="{38678EFA-2A2B-4029-90C6-732AF2D21B10}"/>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59" name="Forme libre : forme 83">
              <a:extLst>
                <a:ext uri="{FF2B5EF4-FFF2-40B4-BE49-F238E27FC236}">
                  <a16:creationId xmlns:a16="http://schemas.microsoft.com/office/drawing/2014/main" id="{D8D02FCB-1455-4F50-9A94-131127B4B1F2}"/>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60" name="Forme libre : forme 84">
              <a:extLst>
                <a:ext uri="{FF2B5EF4-FFF2-40B4-BE49-F238E27FC236}">
                  <a16:creationId xmlns:a16="http://schemas.microsoft.com/office/drawing/2014/main" id="{640F647D-18F4-4F9A-824A-DFF908200343}"/>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pic>
        <p:nvPicPr>
          <p:cNvPr id="61" name="Picture 60" descr="A picture containing text, clipart&#10;&#10;Description automatically generated">
            <a:extLst>
              <a:ext uri="{FF2B5EF4-FFF2-40B4-BE49-F238E27FC236}">
                <a16:creationId xmlns:a16="http://schemas.microsoft.com/office/drawing/2014/main" id="{33C4B1F9-166B-4D73-BCDB-A1882B46A6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0899934" y="-1365642"/>
            <a:ext cx="385856" cy="2198277"/>
          </a:xfrm>
          <a:prstGeom prst="rect">
            <a:avLst/>
          </a:prstGeom>
        </p:spPr>
      </p:pic>
      <p:sp>
        <p:nvSpPr>
          <p:cNvPr id="62" name="TextBox 61">
            <a:extLst>
              <a:ext uri="{FF2B5EF4-FFF2-40B4-BE49-F238E27FC236}">
                <a16:creationId xmlns:a16="http://schemas.microsoft.com/office/drawing/2014/main" id="{E5545A5F-8E71-4A87-9C95-4FB654AD52BE}"/>
              </a:ext>
            </a:extLst>
          </p:cNvPr>
          <p:cNvSpPr txBox="1"/>
          <p:nvPr userDrawn="1"/>
        </p:nvSpPr>
        <p:spPr>
          <a:xfrm>
            <a:off x="5807968" y="-459432"/>
            <a:ext cx="4169731" cy="369332"/>
          </a:xfrm>
          <a:prstGeom prst="rect">
            <a:avLst/>
          </a:prstGeom>
          <a:noFill/>
        </p:spPr>
        <p:txBody>
          <a:bodyPr wrap="none" rtlCol="0">
            <a:spAutoFit/>
          </a:bodyPr>
          <a:lstStyle/>
          <a:p>
            <a:r>
              <a:rPr lang="da-DK" b="1">
                <a:solidFill>
                  <a:schemeClr val="bg1"/>
                </a:solidFill>
              </a:rPr>
              <a:t>HAMLET SPECIFIC COLOR PALETTE:</a:t>
            </a:r>
          </a:p>
        </p:txBody>
      </p:sp>
      <p:sp>
        <p:nvSpPr>
          <p:cNvPr id="63" name="TextBox 62">
            <a:extLst>
              <a:ext uri="{FF2B5EF4-FFF2-40B4-BE49-F238E27FC236}">
                <a16:creationId xmlns:a16="http://schemas.microsoft.com/office/drawing/2014/main" id="{3D236449-8924-47C3-B891-9C2E92379011}"/>
              </a:ext>
            </a:extLst>
          </p:cNvPr>
          <p:cNvSpPr txBox="1"/>
          <p:nvPr userDrawn="1"/>
        </p:nvSpPr>
        <p:spPr>
          <a:xfrm rot="5400000">
            <a:off x="12809559" y="2692105"/>
            <a:ext cx="2236510" cy="253916"/>
          </a:xfrm>
          <a:prstGeom prst="rect">
            <a:avLst/>
          </a:prstGeom>
          <a:noFill/>
        </p:spPr>
        <p:txBody>
          <a:bodyPr wrap="none" rtlCol="0">
            <a:spAutoFit/>
          </a:bodyPr>
          <a:lstStyle/>
          <a:p>
            <a:r>
              <a:rPr lang="da-DK" sz="1050" b="1">
                <a:solidFill>
                  <a:schemeClr val="bg1"/>
                </a:solidFill>
              </a:rPr>
              <a:t>CAPGEMINI COMPANY COLORS</a:t>
            </a:r>
          </a:p>
        </p:txBody>
      </p:sp>
    </p:spTree>
    <p:extLst>
      <p:ext uri="{BB962C8B-B14F-4D97-AF65-F5344CB8AC3E}">
        <p14:creationId xmlns:p14="http://schemas.microsoft.com/office/powerpoint/2010/main" val="245871665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a:xfrm>
            <a:off x="404813" y="388188"/>
            <a:ext cx="10947772" cy="716711"/>
          </a:xfrm>
          <a:prstGeom prst="rect">
            <a:avLst/>
          </a:prstGeom>
        </p:spPr>
        <p:txBody>
          <a:bodyPr/>
          <a:lstStyle/>
          <a:p>
            <a:r>
              <a:rPr lang="en-GB"/>
              <a:t>Click to edit Master title style</a:t>
            </a:r>
          </a:p>
        </p:txBody>
      </p:sp>
    </p:spTree>
    <p:extLst>
      <p:ext uri="{BB962C8B-B14F-4D97-AF65-F5344CB8AC3E}">
        <p14:creationId xmlns:p14="http://schemas.microsoft.com/office/powerpoint/2010/main" val="252462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a:xfrm>
            <a:off x="404813" y="388188"/>
            <a:ext cx="10947772" cy="716711"/>
          </a:xfrm>
          <a:prstGeom prst="rect">
            <a:avLst/>
          </a:prstGeom>
        </p:spPr>
        <p:txBody>
          <a:bodyPr/>
          <a:lstStyle/>
          <a:p>
            <a:r>
              <a:rPr lang="en-GB"/>
              <a:t>Click to edit Master title style</a:t>
            </a:r>
            <a:endParaRPr lang="de-DE"/>
          </a:p>
        </p:txBody>
      </p:sp>
    </p:spTree>
    <p:extLst>
      <p:ext uri="{BB962C8B-B14F-4D97-AF65-F5344CB8AC3E}">
        <p14:creationId xmlns:p14="http://schemas.microsoft.com/office/powerpoint/2010/main" val="1802441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a:xfrm>
            <a:off x="404813" y="388188"/>
            <a:ext cx="10947772" cy="716711"/>
          </a:xfrm>
          <a:prstGeom prst="rect">
            <a:avLst/>
          </a:prstGeom>
        </p:spPr>
        <p:txBody>
          <a:bodyPr/>
          <a:lstStyle/>
          <a:p>
            <a:r>
              <a:rPr lang="en-GB"/>
              <a:t>Click to edit Master title style</a:t>
            </a:r>
            <a:endParaRPr lang="de-DE"/>
          </a:p>
        </p:txBody>
      </p:sp>
      <p:grpSp>
        <p:nvGrpSpPr>
          <p:cNvPr id="4" name="Groupe 1">
            <a:extLst>
              <a:ext uri="{FF2B5EF4-FFF2-40B4-BE49-F238E27FC236}">
                <a16:creationId xmlns:a16="http://schemas.microsoft.com/office/drawing/2014/main" id="{ECC2EF0A-FA04-4966-BE7A-D43019DD90DA}"/>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6" name="Freeform 13">
              <a:extLst>
                <a:ext uri="{FF2B5EF4-FFF2-40B4-BE49-F238E27FC236}">
                  <a16:creationId xmlns:a16="http://schemas.microsoft.com/office/drawing/2014/main" id="{66700B14-05A1-48ED-B828-102F1E8478F6}"/>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14">
              <a:extLst>
                <a:ext uri="{FF2B5EF4-FFF2-40B4-BE49-F238E27FC236}">
                  <a16:creationId xmlns:a16="http://schemas.microsoft.com/office/drawing/2014/main" id="{4D5187C9-8CCA-4038-B3BA-A857B07711F2}"/>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759212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a:xfrm>
            <a:off x="404813" y="388188"/>
            <a:ext cx="10947772" cy="716711"/>
          </a:xfrm>
          <a:prstGeom prst="rect">
            <a:avLst/>
          </a:prstGeom>
        </p:spPr>
        <p:txBody>
          <a:bodyPr/>
          <a:lstStyle/>
          <a:p>
            <a:r>
              <a:rPr lang="en-GB"/>
              <a:t>Click to edit Master title style</a:t>
            </a:r>
            <a:endParaRPr lang="de-DE"/>
          </a:p>
        </p:txBody>
      </p:sp>
    </p:spTree>
    <p:extLst>
      <p:ext uri="{BB962C8B-B14F-4D97-AF65-F5344CB8AC3E}">
        <p14:creationId xmlns:p14="http://schemas.microsoft.com/office/powerpoint/2010/main" val="1339773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3.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3"/>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21" name="Object 20" hidden="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466991"/>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754576"/>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630009"/>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pic>
        <p:nvPicPr>
          <p:cNvPr id="4" name="Picture 3" descr="A picture containing text, clipart&#10;&#10;Description automatically generated">
            <a:extLst>
              <a:ext uri="{FF2B5EF4-FFF2-40B4-BE49-F238E27FC236}">
                <a16:creationId xmlns:a16="http://schemas.microsoft.com/office/drawing/2014/main" id="{161BC047-5263-4E4F-8609-DCA10EAB3EF4}"/>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10899934" y="-1365642"/>
            <a:ext cx="385856" cy="2198277"/>
          </a:xfrm>
          <a:prstGeom prst="rect">
            <a:avLst/>
          </a:prstGeom>
        </p:spPr>
      </p:pic>
      <p:sp>
        <p:nvSpPr>
          <p:cNvPr id="5" name="TextBox 4">
            <a:extLst>
              <a:ext uri="{FF2B5EF4-FFF2-40B4-BE49-F238E27FC236}">
                <a16:creationId xmlns:a16="http://schemas.microsoft.com/office/drawing/2014/main" id="{0AFA31A1-EE16-4D4A-B6B7-6D217B274DC6}"/>
              </a:ext>
            </a:extLst>
          </p:cNvPr>
          <p:cNvSpPr txBox="1"/>
          <p:nvPr userDrawn="1"/>
        </p:nvSpPr>
        <p:spPr>
          <a:xfrm>
            <a:off x="5807968" y="-459432"/>
            <a:ext cx="4169731" cy="369332"/>
          </a:xfrm>
          <a:prstGeom prst="rect">
            <a:avLst/>
          </a:prstGeom>
          <a:noFill/>
        </p:spPr>
        <p:txBody>
          <a:bodyPr wrap="none" rtlCol="0">
            <a:spAutoFit/>
          </a:bodyPr>
          <a:lstStyle/>
          <a:p>
            <a:r>
              <a:rPr lang="da-DK" b="1">
                <a:solidFill>
                  <a:schemeClr val="bg1"/>
                </a:solidFill>
              </a:rPr>
              <a:t>HAMLET SPECIFIC COLOR PALETTE:</a:t>
            </a:r>
          </a:p>
        </p:txBody>
      </p:sp>
      <p:sp>
        <p:nvSpPr>
          <p:cNvPr id="64" name="TextBox 63">
            <a:extLst>
              <a:ext uri="{FF2B5EF4-FFF2-40B4-BE49-F238E27FC236}">
                <a16:creationId xmlns:a16="http://schemas.microsoft.com/office/drawing/2014/main" id="{EF071A14-AA4B-406D-A40D-9CF727BEF64F}"/>
              </a:ext>
            </a:extLst>
          </p:cNvPr>
          <p:cNvSpPr txBox="1"/>
          <p:nvPr userDrawn="1"/>
        </p:nvSpPr>
        <p:spPr>
          <a:xfrm rot="5400000">
            <a:off x="12809559" y="2692105"/>
            <a:ext cx="2236510" cy="253916"/>
          </a:xfrm>
          <a:prstGeom prst="rect">
            <a:avLst/>
          </a:prstGeom>
          <a:noFill/>
        </p:spPr>
        <p:txBody>
          <a:bodyPr wrap="none" rtlCol="0">
            <a:spAutoFit/>
          </a:bodyPr>
          <a:lstStyle/>
          <a:p>
            <a:r>
              <a:rPr lang="da-DK" sz="1050" b="1">
                <a:solidFill>
                  <a:schemeClr val="bg1"/>
                </a:solidFill>
              </a:rPr>
              <a:t>CAPGEMINI COMPANY COLORS</a:t>
            </a:r>
          </a:p>
        </p:txBody>
      </p:sp>
      <p:sp>
        <p:nvSpPr>
          <p:cNvPr id="6" name="TextBox 5">
            <a:extLst>
              <a:ext uri="{FF2B5EF4-FFF2-40B4-BE49-F238E27FC236}">
                <a16:creationId xmlns:a16="http://schemas.microsoft.com/office/drawing/2014/main" id="{DF7EEEBC-6239-4D97-8F28-60C7CE026A40}"/>
              </a:ext>
            </a:extLst>
          </p:cNvPr>
          <p:cNvSpPr txBox="1"/>
          <p:nvPr userDrawn="1"/>
        </p:nvSpPr>
        <p:spPr>
          <a:xfrm>
            <a:off x="9986709" y="-675456"/>
            <a:ext cx="2157963" cy="230832"/>
          </a:xfrm>
          <a:prstGeom prst="rect">
            <a:avLst/>
          </a:prstGeom>
          <a:noFill/>
        </p:spPr>
        <p:txBody>
          <a:bodyPr wrap="none" rtlCol="0">
            <a:spAutoFit/>
          </a:bodyPr>
          <a:lstStyle/>
          <a:p>
            <a:r>
              <a:rPr lang="da-DK" sz="900" b="1" i="1">
                <a:solidFill>
                  <a:schemeClr val="bg1"/>
                </a:solidFill>
              </a:rPr>
              <a:t>COPY THE COLORS WHEN NEEDED</a:t>
            </a:r>
          </a:p>
        </p:txBody>
      </p:sp>
      <p:grpSp>
        <p:nvGrpSpPr>
          <p:cNvPr id="90" name="Group 89">
            <a:extLst>
              <a:ext uri="{FF2B5EF4-FFF2-40B4-BE49-F238E27FC236}">
                <a16:creationId xmlns:a16="http://schemas.microsoft.com/office/drawing/2014/main" id="{71FA68D8-14D6-4B56-8405-1C1695E6A81E}"/>
              </a:ext>
            </a:extLst>
          </p:cNvPr>
          <p:cNvGrpSpPr/>
          <p:nvPr userDrawn="1"/>
        </p:nvGrpSpPr>
        <p:grpSpPr>
          <a:xfrm>
            <a:off x="1192247" y="6508213"/>
            <a:ext cx="1252586" cy="255508"/>
            <a:chOff x="7047677" y="5788851"/>
            <a:chExt cx="2448578" cy="531018"/>
          </a:xfrm>
        </p:grpSpPr>
        <p:cxnSp>
          <p:nvCxnSpPr>
            <p:cNvPr id="92" name="Straight Connector 91">
              <a:extLst>
                <a:ext uri="{FF2B5EF4-FFF2-40B4-BE49-F238E27FC236}">
                  <a16:creationId xmlns:a16="http://schemas.microsoft.com/office/drawing/2014/main" id="{726EED04-BBA5-4255-BE1F-DC9AE1C4F29D}"/>
                </a:ext>
              </a:extLst>
            </p:cNvPr>
            <p:cNvCxnSpPr>
              <a:cxnSpLocks/>
            </p:cNvCxnSpPr>
            <p:nvPr userDrawn="1"/>
          </p:nvCxnSpPr>
          <p:spPr>
            <a:xfrm>
              <a:off x="7047677" y="5788851"/>
              <a:ext cx="0" cy="422593"/>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7D91CEC-2260-4F19-AE14-C0D56A81D190}"/>
                </a:ext>
              </a:extLst>
            </p:cNvPr>
            <p:cNvGrpSpPr>
              <a:grpSpLocks noChangeAspect="1"/>
            </p:cNvGrpSpPr>
            <p:nvPr userDrawn="1"/>
          </p:nvGrpSpPr>
          <p:grpSpPr>
            <a:xfrm>
              <a:off x="7175117" y="5802379"/>
              <a:ext cx="2321138" cy="517490"/>
              <a:chOff x="728664" y="4465640"/>
              <a:chExt cx="5354636" cy="1193799"/>
            </a:xfrm>
          </p:grpSpPr>
          <p:sp>
            <p:nvSpPr>
              <p:cNvPr id="94" name="Freeform 11">
                <a:extLst>
                  <a:ext uri="{FF2B5EF4-FFF2-40B4-BE49-F238E27FC236}">
                    <a16:creationId xmlns:a16="http://schemas.microsoft.com/office/drawing/2014/main" id="{9ABA7449-87EE-4875-8EF1-CD764F135346}"/>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5" name="Freeform 12">
                <a:extLst>
                  <a:ext uri="{FF2B5EF4-FFF2-40B4-BE49-F238E27FC236}">
                    <a16:creationId xmlns:a16="http://schemas.microsoft.com/office/drawing/2014/main" id="{9812A10F-2B41-42D6-9B11-91F1FA85EEFF}"/>
                  </a:ext>
                </a:extLst>
              </p:cNvPr>
              <p:cNvSpPr>
                <a:spLocks noEditPoints="1"/>
              </p:cNvSpPr>
              <p:nvPr userDrawn="1"/>
            </p:nvSpPr>
            <p:spPr bwMode="auto">
              <a:xfrm>
                <a:off x="728664" y="4483101"/>
                <a:ext cx="4352924"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6" name="Freeform 13">
                <a:extLst>
                  <a:ext uri="{FF2B5EF4-FFF2-40B4-BE49-F238E27FC236}">
                    <a16:creationId xmlns:a16="http://schemas.microsoft.com/office/drawing/2014/main" id="{C05AAB8E-8435-4D9A-9485-056932A35380}"/>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7" name="Freeform 14">
                <a:extLst>
                  <a:ext uri="{FF2B5EF4-FFF2-40B4-BE49-F238E27FC236}">
                    <a16:creationId xmlns:a16="http://schemas.microsoft.com/office/drawing/2014/main" id="{3E28B65D-470D-45BA-8D79-FF29F2571148}"/>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8" name="Freeform 15">
                <a:extLst>
                  <a:ext uri="{FF2B5EF4-FFF2-40B4-BE49-F238E27FC236}">
                    <a16:creationId xmlns:a16="http://schemas.microsoft.com/office/drawing/2014/main" id="{79A6FD71-FF88-42F3-A3CF-DA2ECABA420A}"/>
                  </a:ext>
                </a:extLst>
              </p:cNvPr>
              <p:cNvSpPr>
                <a:spLocks/>
              </p:cNvSpPr>
              <p:nvPr userDrawn="1"/>
            </p:nvSpPr>
            <p:spPr bwMode="auto">
              <a:xfrm>
                <a:off x="5143501" y="4465640"/>
                <a:ext cx="939799" cy="796924"/>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grpSp>
        <p:nvGrpSpPr>
          <p:cNvPr id="99" name="Group 98">
            <a:extLst>
              <a:ext uri="{FF2B5EF4-FFF2-40B4-BE49-F238E27FC236}">
                <a16:creationId xmlns:a16="http://schemas.microsoft.com/office/drawing/2014/main" id="{863F5BEE-34A8-4AF8-860E-477C6A5647B0}"/>
              </a:ext>
            </a:extLst>
          </p:cNvPr>
          <p:cNvGrpSpPr/>
          <p:nvPr userDrawn="1"/>
        </p:nvGrpSpPr>
        <p:grpSpPr>
          <a:xfrm>
            <a:off x="10399608" y="151695"/>
            <a:ext cx="1719710" cy="596498"/>
            <a:chOff x="10200828" y="171573"/>
            <a:chExt cx="1719710" cy="596498"/>
          </a:xfrm>
        </p:grpSpPr>
        <p:grpSp>
          <p:nvGrpSpPr>
            <p:cNvPr id="100" name="Groupe 1">
              <a:extLst>
                <a:ext uri="{FF2B5EF4-FFF2-40B4-BE49-F238E27FC236}">
                  <a16:creationId xmlns:a16="http://schemas.microsoft.com/office/drawing/2014/main" id="{F75C4689-2CF5-494A-9710-9CAEB20142A8}"/>
                </a:ext>
              </a:extLst>
            </p:cNvPr>
            <p:cNvGrpSpPr/>
            <p:nvPr/>
          </p:nvGrpSpPr>
          <p:grpSpPr>
            <a:xfrm>
              <a:off x="11501102" y="171573"/>
              <a:ext cx="419436" cy="388988"/>
              <a:chOff x="11501102" y="171573"/>
              <a:chExt cx="419436" cy="388988"/>
            </a:xfrm>
          </p:grpSpPr>
          <p:sp>
            <p:nvSpPr>
              <p:cNvPr id="102" name="Freeform 13">
                <a:extLst>
                  <a:ext uri="{FF2B5EF4-FFF2-40B4-BE49-F238E27FC236}">
                    <a16:creationId xmlns:a16="http://schemas.microsoft.com/office/drawing/2014/main" id="{0F7A06C7-B64B-4B20-9FEA-E22F813F43A6}"/>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3" name="Freeform 14">
                <a:extLst>
                  <a:ext uri="{FF2B5EF4-FFF2-40B4-BE49-F238E27FC236}">
                    <a16:creationId xmlns:a16="http://schemas.microsoft.com/office/drawing/2014/main" id="{56C04AEB-38A8-4F3A-AD68-A57BDD1D3969}"/>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01" name="Picture 100">
              <a:extLst>
                <a:ext uri="{FF2B5EF4-FFF2-40B4-BE49-F238E27FC236}">
                  <a16:creationId xmlns:a16="http://schemas.microsoft.com/office/drawing/2014/main" id="{3517A24E-31BC-4617-8D74-9E94918B27C7}"/>
                </a:ext>
              </a:extLst>
            </p:cNvPr>
            <p:cNvPicPr>
              <a:picLocks noChangeAspect="1"/>
            </p:cNvPicPr>
            <p:nvPr userDrawn="1"/>
          </p:nvPicPr>
          <p:blipFill rotWithShape="1">
            <a:blip r:embed="rId27"/>
            <a:srcRect l="23669" t="8287" r="6994" b="29916"/>
            <a:stretch/>
          </p:blipFill>
          <p:spPr>
            <a:xfrm>
              <a:off x="10200828" y="205059"/>
              <a:ext cx="1111949" cy="563012"/>
            </a:xfrm>
            <a:prstGeom prst="rect">
              <a:avLst/>
            </a:prstGeom>
          </p:spPr>
        </p:pic>
      </p:grpSp>
      <p:pic>
        <p:nvPicPr>
          <p:cNvPr id="2" name="Picture 1">
            <a:extLst>
              <a:ext uri="{FF2B5EF4-FFF2-40B4-BE49-F238E27FC236}">
                <a16:creationId xmlns:a16="http://schemas.microsoft.com/office/drawing/2014/main" id="{109079EB-63FF-1AD8-D8CA-B452553F225E}"/>
              </a:ext>
            </a:extLst>
          </p:cNvPr>
          <p:cNvPicPr>
            <a:picLocks noChangeAspect="1"/>
          </p:cNvPicPr>
          <p:nvPr userDrawn="1"/>
        </p:nvPicPr>
        <p:blipFill rotWithShape="1">
          <a:blip r:embed="rId27"/>
          <a:srcRect l="23669" t="8287" r="6994" b="29916"/>
          <a:stretch/>
        </p:blipFill>
        <p:spPr>
          <a:xfrm>
            <a:off x="103071" y="6226707"/>
            <a:ext cx="1111949" cy="563012"/>
          </a:xfrm>
          <a:prstGeom prst="rect">
            <a:avLst/>
          </a:prstGeom>
        </p:spPr>
      </p:pic>
    </p:spTree>
    <p:extLst>
      <p:ext uri="{BB962C8B-B14F-4D97-AF65-F5344CB8AC3E}">
        <p14:creationId xmlns:p14="http://schemas.microsoft.com/office/powerpoint/2010/main" val="3362980691"/>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63" r:id="rId4"/>
    <p:sldLayoutId id="2147483964" r:id="rId5"/>
    <p:sldLayoutId id="2147483966" r:id="rId6"/>
    <p:sldLayoutId id="2147483967" r:id="rId7"/>
    <p:sldLayoutId id="2147483968" r:id="rId8"/>
    <p:sldLayoutId id="2147483969" r:id="rId9"/>
    <p:sldLayoutId id="2147483970" r:id="rId10"/>
    <p:sldLayoutId id="2147483971" r:id="rId11"/>
    <p:sldLayoutId id="2147483973" r:id="rId12"/>
    <p:sldLayoutId id="2147483974" r:id="rId13"/>
    <p:sldLayoutId id="2147483975" r:id="rId14"/>
    <p:sldLayoutId id="2147483981" r:id="rId15"/>
    <p:sldLayoutId id="2147484004" r:id="rId16"/>
    <p:sldLayoutId id="2147484005" r:id="rId17"/>
    <p:sldLayoutId id="2147484006" r:id="rId18"/>
    <p:sldLayoutId id="2147484007" r:id="rId19"/>
    <p:sldLayoutId id="2147484008" r:id="rId20"/>
    <p:sldLayoutId id="2147484011" r:id="rId2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001E2EA-A70B-F64C-8CD0-A6C5D0B35BA7}"/>
              </a:ext>
            </a:extLst>
          </p:cNvPr>
          <p:cNvPicPr>
            <a:picLocks noChangeAspect="1"/>
          </p:cNvPicPr>
          <p:nvPr/>
        </p:nvPicPr>
        <p:blipFill>
          <a:blip r:embed="rId2">
            <a:extLst>
              <a:ext uri="{28A0092B-C50C-407E-A947-70E740481C1C}">
                <a14:useLocalDpi xmlns:a14="http://schemas.microsoft.com/office/drawing/2010/main" val="0"/>
              </a:ext>
            </a:extLst>
          </a:blip>
          <a:srcRect t="15114" b="15114"/>
          <a:stretch/>
        </p:blipFill>
        <p:spPr>
          <a:xfrm>
            <a:off x="5663952" y="0"/>
            <a:ext cx="6552728" cy="6858000"/>
          </a:xfrm>
          <a:prstGeom prst="rect">
            <a:avLst/>
          </a:prstGeom>
        </p:spPr>
      </p:pic>
      <p:sp>
        <p:nvSpPr>
          <p:cNvPr id="5" name="Graphic 6">
            <a:extLst>
              <a:ext uri="{FF2B5EF4-FFF2-40B4-BE49-F238E27FC236}">
                <a16:creationId xmlns:a16="http://schemas.microsoft.com/office/drawing/2014/main"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308609" y="3545840"/>
            <a:ext cx="4954271" cy="1919289"/>
          </a:xfrm>
        </p:spPr>
        <p:txBody>
          <a:bodyPr/>
          <a:lstStyle/>
          <a:p>
            <a:r>
              <a:rPr lang="en-GB" sz="5400" dirty="0"/>
              <a:t>Robot Framework</a:t>
            </a:r>
            <a:br>
              <a:rPr lang="en-GB" sz="5400" dirty="0"/>
            </a:br>
            <a:r>
              <a:rPr lang="en-GB" sz="3600" dirty="0"/>
              <a:t>Playback Session</a:t>
            </a:r>
            <a:endParaRPr lang="en-GB" sz="5400" dirty="0"/>
          </a:p>
        </p:txBody>
      </p:sp>
      <p:pic>
        <p:nvPicPr>
          <p:cNvPr id="11" name="Picture 10">
            <a:extLst>
              <a:ext uri="{FF2B5EF4-FFF2-40B4-BE49-F238E27FC236}">
                <a16:creationId xmlns:a16="http://schemas.microsoft.com/office/drawing/2014/main" id="{6B0C6E6E-21C9-46EC-A5CD-070907D95E3C}"/>
              </a:ext>
            </a:extLst>
          </p:cNvPr>
          <p:cNvPicPr>
            <a:picLocks noChangeAspect="1"/>
          </p:cNvPicPr>
          <p:nvPr/>
        </p:nvPicPr>
        <p:blipFill rotWithShape="1">
          <a:blip r:embed="rId3"/>
          <a:srcRect l="23669" t="8287" r="6994" b="29916"/>
          <a:stretch/>
        </p:blipFill>
        <p:spPr>
          <a:xfrm>
            <a:off x="10200828" y="205059"/>
            <a:ext cx="1111949" cy="563012"/>
          </a:xfrm>
          <a:prstGeom prst="rect">
            <a:avLst/>
          </a:prstGeom>
        </p:spPr>
      </p:pic>
      <p:grpSp>
        <p:nvGrpSpPr>
          <p:cNvPr id="23" name="Groupe 1">
            <a:extLst>
              <a:ext uri="{FF2B5EF4-FFF2-40B4-BE49-F238E27FC236}">
                <a16:creationId xmlns:a16="http://schemas.microsoft.com/office/drawing/2014/main" id="{D29F286C-A696-4013-B692-EC536BA91696}"/>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24" name="Freeform 13">
              <a:extLst>
                <a:ext uri="{FF2B5EF4-FFF2-40B4-BE49-F238E27FC236}">
                  <a16:creationId xmlns:a16="http://schemas.microsoft.com/office/drawing/2014/main" id="{21CEEC00-BAE0-4222-B2EF-E9A5F2EEE7FC}"/>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4">
              <a:extLst>
                <a:ext uri="{FF2B5EF4-FFF2-40B4-BE49-F238E27FC236}">
                  <a16:creationId xmlns:a16="http://schemas.microsoft.com/office/drawing/2014/main" id="{7DF8DE1B-9200-4AC3-A64D-99AB9E09FCE9}"/>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0" name="Subtitle 11">
            <a:extLst>
              <a:ext uri="{FF2B5EF4-FFF2-40B4-BE49-F238E27FC236}">
                <a16:creationId xmlns:a16="http://schemas.microsoft.com/office/drawing/2014/main" id="{D7104ADA-E6A4-448A-B7F3-5F74568C3787}"/>
              </a:ext>
            </a:extLst>
          </p:cNvPr>
          <p:cNvSpPr txBox="1">
            <a:spLocks/>
          </p:cNvSpPr>
          <p:nvPr/>
        </p:nvSpPr>
        <p:spPr>
          <a:xfrm>
            <a:off x="404815" y="6168411"/>
            <a:ext cx="5475161" cy="353943"/>
          </a:xfrm>
          <a:prstGeom prst="rect">
            <a:avLst/>
          </a:prstGeom>
        </p:spPr>
        <p:txBody>
          <a:bodyPr wrap="square" lIns="36000" tIns="0" rIns="3600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Ubuntu" panose="020B0504030602030204" pitchFamily="34" charset="0"/>
                <a:ea typeface="+mn-ea"/>
                <a:cs typeface="+mn-cs"/>
              </a:defRPr>
            </a:lvl1pPr>
            <a:lvl2pPr marL="457200" indent="0" algn="ctr" defTabSz="914400" rtl="0" eaLnBrk="1" latinLnBrk="0" hangingPunct="1">
              <a:lnSpc>
                <a:spcPct val="100000"/>
              </a:lnSpc>
              <a:spcBef>
                <a:spcPts val="0"/>
              </a:spcBef>
              <a:spcAft>
                <a:spcPts val="600"/>
              </a:spcAft>
              <a:buClr>
                <a:schemeClr val="accent1"/>
              </a:buClr>
              <a:buFont typeface="Wingdings" panose="05000000000000000000" pitchFamily="2" charset="2"/>
              <a:buNone/>
              <a:defRPr sz="2000" kern="1200" baseline="0">
                <a:solidFill>
                  <a:schemeClr val="tx1"/>
                </a:solidFill>
                <a:latin typeface="Ubuntu" panose="020B0504030602030204" pitchFamily="34" charset="0"/>
                <a:ea typeface="+mn-ea"/>
                <a:cs typeface="+mn-cs"/>
              </a:defRPr>
            </a:lvl2pPr>
            <a:lvl3pPr marL="914400" indent="0" algn="ctr" defTabSz="914400" rtl="0" eaLnBrk="1" latinLnBrk="0" hangingPunct="1">
              <a:lnSpc>
                <a:spcPct val="100000"/>
              </a:lnSpc>
              <a:spcBef>
                <a:spcPts val="0"/>
              </a:spcBef>
              <a:spcAft>
                <a:spcPts val="600"/>
              </a:spcAft>
              <a:buClr>
                <a:schemeClr val="accent2"/>
              </a:buClr>
              <a:buFont typeface="Arial" panose="020B0604020202020204" pitchFamily="34" charset="0"/>
              <a:buNone/>
              <a:defRPr sz="1800" kern="1200" baseline="0">
                <a:solidFill>
                  <a:schemeClr val="tx1"/>
                </a:solidFill>
                <a:latin typeface="Ubuntu" panose="020B0504030602030204" pitchFamily="34" charset="0"/>
                <a:ea typeface="+mn-ea"/>
                <a:cs typeface="+mn-cs"/>
              </a:defRPr>
            </a:lvl3pPr>
            <a:lvl4pPr marL="1371600" indent="0" algn="ctr" defTabSz="914400" rtl="0" eaLnBrk="1" latinLnBrk="0" hangingPunct="1">
              <a:lnSpc>
                <a:spcPct val="100000"/>
              </a:lnSpc>
              <a:spcBef>
                <a:spcPts val="0"/>
              </a:spcBef>
              <a:spcAft>
                <a:spcPts val="600"/>
              </a:spcAft>
              <a:buClr>
                <a:schemeClr val="tx1"/>
              </a:buClr>
              <a:buFont typeface="Ubuntu" panose="020B0504030602030204" pitchFamily="34" charset="0"/>
              <a:buNone/>
              <a:defRPr sz="1600" kern="1200" baseline="0">
                <a:solidFill>
                  <a:schemeClr val="tx1"/>
                </a:solidFill>
                <a:latin typeface="Ubuntu" panose="020B0504030602030204" pitchFamily="34" charset="0"/>
                <a:ea typeface="+mn-ea"/>
                <a:cs typeface="+mn-cs"/>
              </a:defRPr>
            </a:lvl4pPr>
            <a:lvl5pPr marL="1828800" indent="0" algn="ctr" defTabSz="914400" rtl="0" eaLnBrk="1" latinLnBrk="0" hangingPunct="1">
              <a:lnSpc>
                <a:spcPct val="100000"/>
              </a:lnSpc>
              <a:spcBef>
                <a:spcPts val="0"/>
              </a:spcBef>
              <a:spcAft>
                <a:spcPts val="600"/>
              </a:spcAft>
              <a:buClr>
                <a:schemeClr val="accent3"/>
              </a:buClr>
              <a:buFont typeface="Arial" panose="020B0604020202020204" pitchFamily="34" charset="0"/>
              <a:buNone/>
              <a:defRPr sz="1600" kern="1200" baseline="0">
                <a:solidFill>
                  <a:schemeClr val="tx1"/>
                </a:solidFill>
                <a:latin typeface="Ubuntu" panose="020B0504030602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Date : 10/05/2023</a:t>
            </a:r>
          </a:p>
        </p:txBody>
      </p:sp>
    </p:spTree>
    <p:extLst>
      <p:ext uri="{BB962C8B-B14F-4D97-AF65-F5344CB8AC3E}">
        <p14:creationId xmlns:p14="http://schemas.microsoft.com/office/powerpoint/2010/main" val="967426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7F2AB-61B8-ADF4-87D4-A86F9EC31F44}"/>
              </a:ext>
            </a:extLst>
          </p:cNvPr>
          <p:cNvSpPr>
            <a:spLocks noGrp="1"/>
          </p:cNvSpPr>
          <p:nvPr>
            <p:ph type="title"/>
          </p:nvPr>
        </p:nvSpPr>
        <p:spPr/>
        <p:txBody>
          <a:bodyPr/>
          <a:lstStyle/>
          <a:p>
            <a:r>
              <a:rPr lang="en-IN" dirty="0"/>
              <a:t>Running a test with tags</a:t>
            </a:r>
          </a:p>
        </p:txBody>
      </p:sp>
      <p:sp>
        <p:nvSpPr>
          <p:cNvPr id="4" name="Rectangle 1">
            <a:extLst>
              <a:ext uri="{FF2B5EF4-FFF2-40B4-BE49-F238E27FC236}">
                <a16:creationId xmlns:a16="http://schemas.microsoft.com/office/drawing/2014/main" id="{9E752CFA-ED3F-4378-6C2C-E6600690C1C9}"/>
              </a:ext>
            </a:extLst>
          </p:cNvPr>
          <p:cNvSpPr>
            <a:spLocks noGrp="1" noChangeArrowheads="1"/>
          </p:cNvSpPr>
          <p:nvPr>
            <p:ph type="body" sz="quarter" idx="10"/>
          </p:nvPr>
        </p:nvSpPr>
        <p:spPr bwMode="auto">
          <a:xfrm>
            <a:off x="404813" y="759778"/>
            <a:ext cx="9307078"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latin typeface="+mn-lt"/>
              </a:rPr>
              <a:t>Test cases and suites annotated with tags can be executed by selecting tags to be included or excluded using ‘—include’ or ‘—exclude’ commands, respectively.</a:t>
            </a:r>
          </a:p>
        </p:txBody>
      </p:sp>
      <p:pic>
        <p:nvPicPr>
          <p:cNvPr id="6" name="Picture 5">
            <a:extLst>
              <a:ext uri="{FF2B5EF4-FFF2-40B4-BE49-F238E27FC236}">
                <a16:creationId xmlns:a16="http://schemas.microsoft.com/office/drawing/2014/main" id="{84EACD08-9F0B-297D-D437-4D70BE30E613}"/>
              </a:ext>
            </a:extLst>
          </p:cNvPr>
          <p:cNvPicPr>
            <a:picLocks noChangeAspect="1"/>
          </p:cNvPicPr>
          <p:nvPr/>
        </p:nvPicPr>
        <p:blipFill>
          <a:blip r:embed="rId2"/>
          <a:stretch>
            <a:fillRect/>
          </a:stretch>
        </p:blipFill>
        <p:spPr>
          <a:xfrm>
            <a:off x="574497" y="1578977"/>
            <a:ext cx="4767524" cy="4583538"/>
          </a:xfrm>
          <a:prstGeom prst="rect">
            <a:avLst/>
          </a:prstGeom>
        </p:spPr>
      </p:pic>
      <p:pic>
        <p:nvPicPr>
          <p:cNvPr id="8" name="Picture 7">
            <a:extLst>
              <a:ext uri="{FF2B5EF4-FFF2-40B4-BE49-F238E27FC236}">
                <a16:creationId xmlns:a16="http://schemas.microsoft.com/office/drawing/2014/main" id="{9D704982-1C58-30DE-C145-85602BD9DC41}"/>
              </a:ext>
            </a:extLst>
          </p:cNvPr>
          <p:cNvPicPr>
            <a:picLocks noChangeAspect="1"/>
          </p:cNvPicPr>
          <p:nvPr/>
        </p:nvPicPr>
        <p:blipFill>
          <a:blip r:embed="rId3"/>
          <a:stretch>
            <a:fillRect/>
          </a:stretch>
        </p:blipFill>
        <p:spPr>
          <a:xfrm>
            <a:off x="5571478" y="1597860"/>
            <a:ext cx="6163842" cy="469664"/>
          </a:xfrm>
          <a:prstGeom prst="rect">
            <a:avLst/>
          </a:prstGeom>
        </p:spPr>
      </p:pic>
      <p:pic>
        <p:nvPicPr>
          <p:cNvPr id="10" name="Picture 9">
            <a:extLst>
              <a:ext uri="{FF2B5EF4-FFF2-40B4-BE49-F238E27FC236}">
                <a16:creationId xmlns:a16="http://schemas.microsoft.com/office/drawing/2014/main" id="{89E7F4F2-A1F3-14D4-94B1-F9D922B47C60}"/>
              </a:ext>
            </a:extLst>
          </p:cNvPr>
          <p:cNvPicPr>
            <a:picLocks noChangeAspect="1"/>
          </p:cNvPicPr>
          <p:nvPr/>
        </p:nvPicPr>
        <p:blipFill>
          <a:blip r:embed="rId4"/>
          <a:stretch>
            <a:fillRect/>
          </a:stretch>
        </p:blipFill>
        <p:spPr>
          <a:xfrm>
            <a:off x="5549578" y="2657899"/>
            <a:ext cx="6185742" cy="469664"/>
          </a:xfrm>
          <a:prstGeom prst="rect">
            <a:avLst/>
          </a:prstGeom>
        </p:spPr>
      </p:pic>
      <p:pic>
        <p:nvPicPr>
          <p:cNvPr id="12" name="Picture 11">
            <a:extLst>
              <a:ext uri="{FF2B5EF4-FFF2-40B4-BE49-F238E27FC236}">
                <a16:creationId xmlns:a16="http://schemas.microsoft.com/office/drawing/2014/main" id="{BE472E58-203C-927D-911F-1CA57F62058A}"/>
              </a:ext>
            </a:extLst>
          </p:cNvPr>
          <p:cNvPicPr>
            <a:picLocks noChangeAspect="1"/>
          </p:cNvPicPr>
          <p:nvPr/>
        </p:nvPicPr>
        <p:blipFill>
          <a:blip r:embed="rId5"/>
          <a:stretch>
            <a:fillRect/>
          </a:stretch>
        </p:blipFill>
        <p:spPr>
          <a:xfrm>
            <a:off x="5549577" y="3608747"/>
            <a:ext cx="6185743" cy="523997"/>
          </a:xfrm>
          <a:prstGeom prst="rect">
            <a:avLst/>
          </a:prstGeom>
        </p:spPr>
      </p:pic>
      <p:pic>
        <p:nvPicPr>
          <p:cNvPr id="14" name="Picture 13">
            <a:extLst>
              <a:ext uri="{FF2B5EF4-FFF2-40B4-BE49-F238E27FC236}">
                <a16:creationId xmlns:a16="http://schemas.microsoft.com/office/drawing/2014/main" id="{7D1507A9-422A-B330-C27B-C1525A887178}"/>
              </a:ext>
            </a:extLst>
          </p:cNvPr>
          <p:cNvPicPr>
            <a:picLocks noChangeAspect="1"/>
          </p:cNvPicPr>
          <p:nvPr/>
        </p:nvPicPr>
        <p:blipFill>
          <a:blip r:embed="rId6"/>
          <a:stretch>
            <a:fillRect/>
          </a:stretch>
        </p:blipFill>
        <p:spPr>
          <a:xfrm>
            <a:off x="5549576" y="4613928"/>
            <a:ext cx="6185744" cy="523998"/>
          </a:xfrm>
          <a:prstGeom prst="rect">
            <a:avLst/>
          </a:prstGeom>
        </p:spPr>
      </p:pic>
      <p:pic>
        <p:nvPicPr>
          <p:cNvPr id="16" name="Picture 15">
            <a:extLst>
              <a:ext uri="{FF2B5EF4-FFF2-40B4-BE49-F238E27FC236}">
                <a16:creationId xmlns:a16="http://schemas.microsoft.com/office/drawing/2014/main" id="{E77C557F-83D4-0007-0562-321E7CD5AFF6}"/>
              </a:ext>
            </a:extLst>
          </p:cNvPr>
          <p:cNvPicPr>
            <a:picLocks noChangeAspect="1"/>
          </p:cNvPicPr>
          <p:nvPr/>
        </p:nvPicPr>
        <p:blipFill>
          <a:blip r:embed="rId7"/>
          <a:stretch>
            <a:fillRect/>
          </a:stretch>
        </p:blipFill>
        <p:spPr>
          <a:xfrm>
            <a:off x="5549578" y="5619110"/>
            <a:ext cx="6185744" cy="543406"/>
          </a:xfrm>
          <a:prstGeom prst="rect">
            <a:avLst/>
          </a:prstGeom>
        </p:spPr>
      </p:pic>
    </p:spTree>
    <p:extLst>
      <p:ext uri="{BB962C8B-B14F-4D97-AF65-F5344CB8AC3E}">
        <p14:creationId xmlns:p14="http://schemas.microsoft.com/office/powerpoint/2010/main" val="279394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255D79-B693-1FC9-5DAA-03FFEB841D77}"/>
              </a:ext>
            </a:extLst>
          </p:cNvPr>
          <p:cNvSpPr>
            <a:spLocks noGrp="1"/>
          </p:cNvSpPr>
          <p:nvPr>
            <p:ph type="body" sz="quarter" idx="10"/>
          </p:nvPr>
        </p:nvSpPr>
        <p:spPr>
          <a:xfrm>
            <a:off x="404813" y="843281"/>
            <a:ext cx="11379200" cy="1127759"/>
          </a:xfrm>
        </p:spPr>
        <p:txBody>
          <a:bodyPr/>
          <a:lstStyle/>
          <a:p>
            <a:r>
              <a:rPr lang="en-IN" sz="1800" dirty="0">
                <a:latin typeface="+mn-lt"/>
              </a:rPr>
              <a:t>Robot framework provides all the details of test suite, test case execution in the form of report and logs. All the execution details of the test case are available in the log file. The details like whether the test case has failed or passed, time taken for execution, steps followed to run the test case are provided.</a:t>
            </a:r>
          </a:p>
        </p:txBody>
      </p:sp>
      <p:sp>
        <p:nvSpPr>
          <p:cNvPr id="3" name="Title 2">
            <a:extLst>
              <a:ext uri="{FF2B5EF4-FFF2-40B4-BE49-F238E27FC236}">
                <a16:creationId xmlns:a16="http://schemas.microsoft.com/office/drawing/2014/main" id="{7BAF3CE1-1083-6089-99EE-E1D8487264B4}"/>
              </a:ext>
            </a:extLst>
          </p:cNvPr>
          <p:cNvSpPr>
            <a:spLocks noGrp="1"/>
          </p:cNvSpPr>
          <p:nvPr>
            <p:ph type="title"/>
          </p:nvPr>
        </p:nvSpPr>
        <p:spPr/>
        <p:txBody>
          <a:bodyPr/>
          <a:lstStyle/>
          <a:p>
            <a:r>
              <a:rPr lang="en-IN" dirty="0"/>
              <a:t>Reports</a:t>
            </a:r>
          </a:p>
        </p:txBody>
      </p:sp>
      <p:pic>
        <p:nvPicPr>
          <p:cNvPr id="5" name="Picture 4">
            <a:extLst>
              <a:ext uri="{FF2B5EF4-FFF2-40B4-BE49-F238E27FC236}">
                <a16:creationId xmlns:a16="http://schemas.microsoft.com/office/drawing/2014/main" id="{5DEED674-352B-F059-C55C-934EA297550C}"/>
              </a:ext>
            </a:extLst>
          </p:cNvPr>
          <p:cNvPicPr>
            <a:picLocks noChangeAspect="1"/>
          </p:cNvPicPr>
          <p:nvPr/>
        </p:nvPicPr>
        <p:blipFill>
          <a:blip r:embed="rId2"/>
          <a:stretch>
            <a:fillRect/>
          </a:stretch>
        </p:blipFill>
        <p:spPr>
          <a:xfrm>
            <a:off x="2804944" y="1778000"/>
            <a:ext cx="6578938" cy="4691812"/>
          </a:xfrm>
          <a:prstGeom prst="rect">
            <a:avLst/>
          </a:prstGeom>
        </p:spPr>
      </p:pic>
    </p:spTree>
    <p:extLst>
      <p:ext uri="{BB962C8B-B14F-4D97-AF65-F5344CB8AC3E}">
        <p14:creationId xmlns:p14="http://schemas.microsoft.com/office/powerpoint/2010/main" val="1790551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DF1E4F-B5F0-D823-DB83-94F587DEC9C7}"/>
              </a:ext>
            </a:extLst>
          </p:cNvPr>
          <p:cNvPicPr>
            <a:picLocks noChangeAspect="1"/>
          </p:cNvPicPr>
          <p:nvPr/>
        </p:nvPicPr>
        <p:blipFill>
          <a:blip r:embed="rId2"/>
          <a:stretch>
            <a:fillRect/>
          </a:stretch>
        </p:blipFill>
        <p:spPr>
          <a:xfrm>
            <a:off x="79125" y="806315"/>
            <a:ext cx="5782660" cy="5245370"/>
          </a:xfrm>
          <a:prstGeom prst="rect">
            <a:avLst/>
          </a:prstGeom>
        </p:spPr>
      </p:pic>
      <p:pic>
        <p:nvPicPr>
          <p:cNvPr id="7" name="Picture 6">
            <a:extLst>
              <a:ext uri="{FF2B5EF4-FFF2-40B4-BE49-F238E27FC236}">
                <a16:creationId xmlns:a16="http://schemas.microsoft.com/office/drawing/2014/main" id="{D8FB3F86-D65C-87C5-0019-6207BB6CC99D}"/>
              </a:ext>
            </a:extLst>
          </p:cNvPr>
          <p:cNvPicPr>
            <a:picLocks noChangeAspect="1"/>
          </p:cNvPicPr>
          <p:nvPr/>
        </p:nvPicPr>
        <p:blipFill>
          <a:blip r:embed="rId3"/>
          <a:stretch>
            <a:fillRect/>
          </a:stretch>
        </p:blipFill>
        <p:spPr>
          <a:xfrm>
            <a:off x="5784343" y="806315"/>
            <a:ext cx="6407657" cy="5245370"/>
          </a:xfrm>
          <a:prstGeom prst="rect">
            <a:avLst/>
          </a:prstGeom>
        </p:spPr>
      </p:pic>
      <p:sp>
        <p:nvSpPr>
          <p:cNvPr id="2" name="TextBox 1">
            <a:extLst>
              <a:ext uri="{FF2B5EF4-FFF2-40B4-BE49-F238E27FC236}">
                <a16:creationId xmlns:a16="http://schemas.microsoft.com/office/drawing/2014/main" id="{7D136121-4AD8-287F-7252-CF721164FE5E}"/>
              </a:ext>
            </a:extLst>
          </p:cNvPr>
          <p:cNvSpPr txBox="1"/>
          <p:nvPr/>
        </p:nvSpPr>
        <p:spPr>
          <a:xfrm>
            <a:off x="202131" y="250257"/>
            <a:ext cx="2263787" cy="492443"/>
          </a:xfrm>
          <a:prstGeom prst="rect">
            <a:avLst/>
          </a:prstGeom>
          <a:noFill/>
        </p:spPr>
        <p:txBody>
          <a:bodyPr wrap="square" rtlCol="0">
            <a:spAutoFit/>
          </a:bodyPr>
          <a:lstStyle/>
          <a:p>
            <a:r>
              <a:rPr lang="en-IN" sz="2600" cap="all" dirty="0">
                <a:solidFill>
                  <a:schemeClr val="accent4"/>
                </a:solidFill>
                <a:latin typeface="+mj-lt"/>
                <a:ea typeface="+mj-ea"/>
                <a:cs typeface="+mj-cs"/>
              </a:rPr>
              <a:t>Contd</a:t>
            </a:r>
            <a:r>
              <a:rPr lang="en-IN" dirty="0"/>
              <a:t>…</a:t>
            </a:r>
          </a:p>
        </p:txBody>
      </p:sp>
    </p:spTree>
    <p:extLst>
      <p:ext uri="{BB962C8B-B14F-4D97-AF65-F5344CB8AC3E}">
        <p14:creationId xmlns:p14="http://schemas.microsoft.com/office/powerpoint/2010/main" val="774057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041E6D-B34E-E387-24C1-D704C51BA514}"/>
              </a:ext>
            </a:extLst>
          </p:cNvPr>
          <p:cNvPicPr>
            <a:picLocks noChangeAspect="1"/>
          </p:cNvPicPr>
          <p:nvPr/>
        </p:nvPicPr>
        <p:blipFill>
          <a:blip r:embed="rId2"/>
          <a:stretch>
            <a:fillRect/>
          </a:stretch>
        </p:blipFill>
        <p:spPr>
          <a:xfrm>
            <a:off x="159583" y="1093504"/>
            <a:ext cx="5471196" cy="4917102"/>
          </a:xfrm>
          <a:prstGeom prst="rect">
            <a:avLst/>
          </a:prstGeom>
        </p:spPr>
      </p:pic>
      <p:pic>
        <p:nvPicPr>
          <p:cNvPr id="7" name="Picture 6">
            <a:extLst>
              <a:ext uri="{FF2B5EF4-FFF2-40B4-BE49-F238E27FC236}">
                <a16:creationId xmlns:a16="http://schemas.microsoft.com/office/drawing/2014/main" id="{670020F0-1367-0A69-BD99-9F2F8FBE49D3}"/>
              </a:ext>
            </a:extLst>
          </p:cNvPr>
          <p:cNvPicPr>
            <a:picLocks noChangeAspect="1"/>
          </p:cNvPicPr>
          <p:nvPr/>
        </p:nvPicPr>
        <p:blipFill>
          <a:blip r:embed="rId3"/>
          <a:stretch>
            <a:fillRect/>
          </a:stretch>
        </p:blipFill>
        <p:spPr>
          <a:xfrm>
            <a:off x="5746282" y="1093504"/>
            <a:ext cx="6445718" cy="4917102"/>
          </a:xfrm>
          <a:prstGeom prst="rect">
            <a:avLst/>
          </a:prstGeom>
        </p:spPr>
      </p:pic>
      <p:sp>
        <p:nvSpPr>
          <p:cNvPr id="2" name="TextBox 1">
            <a:extLst>
              <a:ext uri="{FF2B5EF4-FFF2-40B4-BE49-F238E27FC236}">
                <a16:creationId xmlns:a16="http://schemas.microsoft.com/office/drawing/2014/main" id="{69D2D360-B072-4AFD-BD55-BCF6B98834B3}"/>
              </a:ext>
            </a:extLst>
          </p:cNvPr>
          <p:cNvSpPr txBox="1"/>
          <p:nvPr/>
        </p:nvSpPr>
        <p:spPr>
          <a:xfrm>
            <a:off x="298383" y="259882"/>
            <a:ext cx="1694046" cy="492443"/>
          </a:xfrm>
          <a:prstGeom prst="rect">
            <a:avLst/>
          </a:prstGeom>
          <a:noFill/>
        </p:spPr>
        <p:txBody>
          <a:bodyPr wrap="square" rtlCol="0">
            <a:spAutoFit/>
          </a:bodyPr>
          <a:lstStyle/>
          <a:p>
            <a:r>
              <a:rPr lang="en-IN" sz="2600" cap="all" dirty="0">
                <a:solidFill>
                  <a:schemeClr val="accent4"/>
                </a:solidFill>
                <a:latin typeface="+mj-lt"/>
                <a:ea typeface="+mj-ea"/>
                <a:cs typeface="+mj-cs"/>
              </a:rPr>
              <a:t>Contd</a:t>
            </a:r>
            <a:r>
              <a:rPr lang="en-IN" dirty="0"/>
              <a:t>…</a:t>
            </a:r>
          </a:p>
        </p:txBody>
      </p:sp>
    </p:spTree>
    <p:extLst>
      <p:ext uri="{BB962C8B-B14F-4D97-AF65-F5344CB8AC3E}">
        <p14:creationId xmlns:p14="http://schemas.microsoft.com/office/powerpoint/2010/main" val="708143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2B6E1B-190F-F8FC-5B36-ACC066B1AFE7}"/>
              </a:ext>
            </a:extLst>
          </p:cNvPr>
          <p:cNvSpPr>
            <a:spLocks noGrp="1"/>
          </p:cNvSpPr>
          <p:nvPr>
            <p:ph type="body" sz="quarter" idx="10"/>
          </p:nvPr>
        </p:nvSpPr>
        <p:spPr/>
        <p:txBody>
          <a:bodyPr/>
          <a:lstStyle/>
          <a:p>
            <a:pPr marL="342900" indent="-342900">
              <a:buFont typeface="Arial" panose="020B0604020202020204" pitchFamily="34" charset="0"/>
              <a:buChar char="•"/>
            </a:pPr>
            <a:r>
              <a:rPr lang="en-IN" dirty="0"/>
              <a:t>Legacy applications are currently automated in TOSCA.</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Legacy As Is and New Stack applications are being automated using Robot Framework.</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Framework is maintained in centralized Git repository.</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Framework is integrated with Jenkins CICD tool in which the smoke and regression tests are run.</a:t>
            </a:r>
          </a:p>
          <a:p>
            <a:pPr marL="342900" indent="-342900">
              <a:buFont typeface="Arial" panose="020B0604020202020204" pitchFamily="34" charset="0"/>
              <a:buChar char="•"/>
            </a:pPr>
            <a:endParaRPr lang="en-IN" dirty="0"/>
          </a:p>
          <a:p>
            <a:r>
              <a:rPr lang="en-IN" dirty="0"/>
              <a:t>		</a:t>
            </a:r>
          </a:p>
        </p:txBody>
      </p:sp>
      <p:sp>
        <p:nvSpPr>
          <p:cNvPr id="3" name="Title 2">
            <a:extLst>
              <a:ext uri="{FF2B5EF4-FFF2-40B4-BE49-F238E27FC236}">
                <a16:creationId xmlns:a16="http://schemas.microsoft.com/office/drawing/2014/main" id="{EE4CF5DA-D6F3-BB47-B057-EA8BC6D6D47D}"/>
              </a:ext>
            </a:extLst>
          </p:cNvPr>
          <p:cNvSpPr>
            <a:spLocks noGrp="1"/>
          </p:cNvSpPr>
          <p:nvPr>
            <p:ph type="title"/>
          </p:nvPr>
        </p:nvSpPr>
        <p:spPr/>
        <p:txBody>
          <a:bodyPr/>
          <a:lstStyle/>
          <a:p>
            <a:r>
              <a:rPr lang="en-IN" dirty="0"/>
              <a:t>Automation in nuuday</a:t>
            </a:r>
          </a:p>
        </p:txBody>
      </p:sp>
    </p:spTree>
    <p:extLst>
      <p:ext uri="{BB962C8B-B14F-4D97-AF65-F5344CB8AC3E}">
        <p14:creationId xmlns:p14="http://schemas.microsoft.com/office/powerpoint/2010/main" val="412648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5D6D1A-5677-5FD2-216C-B8D886342879}"/>
              </a:ext>
            </a:extLst>
          </p:cNvPr>
          <p:cNvSpPr>
            <a:spLocks noGrp="1"/>
          </p:cNvSpPr>
          <p:nvPr>
            <p:ph type="title"/>
          </p:nvPr>
        </p:nvSpPr>
        <p:spPr/>
        <p:txBody>
          <a:bodyPr/>
          <a:lstStyle/>
          <a:p>
            <a:r>
              <a:rPr lang="en-IN" dirty="0"/>
              <a:t>Robot Framework Trappist</a:t>
            </a:r>
          </a:p>
        </p:txBody>
      </p:sp>
      <p:pic>
        <p:nvPicPr>
          <p:cNvPr id="5" name="Picture 4">
            <a:extLst>
              <a:ext uri="{FF2B5EF4-FFF2-40B4-BE49-F238E27FC236}">
                <a16:creationId xmlns:a16="http://schemas.microsoft.com/office/drawing/2014/main" id="{E6B1A8CF-EEF3-461A-57C1-96555EB86729}"/>
              </a:ext>
            </a:extLst>
          </p:cNvPr>
          <p:cNvPicPr>
            <a:picLocks noChangeAspect="1"/>
          </p:cNvPicPr>
          <p:nvPr/>
        </p:nvPicPr>
        <p:blipFill>
          <a:blip r:embed="rId2"/>
          <a:stretch>
            <a:fillRect/>
          </a:stretch>
        </p:blipFill>
        <p:spPr>
          <a:xfrm>
            <a:off x="404813" y="950228"/>
            <a:ext cx="11421979" cy="5267692"/>
          </a:xfrm>
          <a:prstGeom prst="rect">
            <a:avLst/>
          </a:prstGeom>
        </p:spPr>
      </p:pic>
    </p:spTree>
    <p:extLst>
      <p:ext uri="{BB962C8B-B14F-4D97-AF65-F5344CB8AC3E}">
        <p14:creationId xmlns:p14="http://schemas.microsoft.com/office/powerpoint/2010/main" val="131099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B5A898-486D-FBEA-C496-D72EE6224009}"/>
              </a:ext>
            </a:extLst>
          </p:cNvPr>
          <p:cNvPicPr>
            <a:picLocks noChangeAspect="1"/>
          </p:cNvPicPr>
          <p:nvPr/>
        </p:nvPicPr>
        <p:blipFill>
          <a:blip r:embed="rId2"/>
          <a:stretch>
            <a:fillRect/>
          </a:stretch>
        </p:blipFill>
        <p:spPr>
          <a:xfrm>
            <a:off x="347803" y="224838"/>
            <a:ext cx="9922353" cy="2038455"/>
          </a:xfrm>
          <a:prstGeom prst="rect">
            <a:avLst/>
          </a:prstGeom>
        </p:spPr>
      </p:pic>
      <p:pic>
        <p:nvPicPr>
          <p:cNvPr id="7" name="Picture 6">
            <a:extLst>
              <a:ext uri="{FF2B5EF4-FFF2-40B4-BE49-F238E27FC236}">
                <a16:creationId xmlns:a16="http://schemas.microsoft.com/office/drawing/2014/main" id="{5AEFD14D-F09F-5CA6-E4ED-3132FF85CA6F}"/>
              </a:ext>
            </a:extLst>
          </p:cNvPr>
          <p:cNvPicPr>
            <a:picLocks noChangeAspect="1"/>
          </p:cNvPicPr>
          <p:nvPr/>
        </p:nvPicPr>
        <p:blipFill>
          <a:blip r:embed="rId3"/>
          <a:stretch>
            <a:fillRect/>
          </a:stretch>
        </p:blipFill>
        <p:spPr>
          <a:xfrm>
            <a:off x="1921844" y="2400873"/>
            <a:ext cx="9922353" cy="4108839"/>
          </a:xfrm>
          <a:prstGeom prst="rect">
            <a:avLst/>
          </a:prstGeom>
        </p:spPr>
      </p:pic>
    </p:spTree>
    <p:extLst>
      <p:ext uri="{BB962C8B-B14F-4D97-AF65-F5344CB8AC3E}">
        <p14:creationId xmlns:p14="http://schemas.microsoft.com/office/powerpoint/2010/main" val="3036280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03811E-E8FA-D21A-08D2-44642EA615ED}"/>
              </a:ext>
            </a:extLst>
          </p:cNvPr>
          <p:cNvPicPr>
            <a:picLocks noChangeAspect="1"/>
          </p:cNvPicPr>
          <p:nvPr/>
        </p:nvPicPr>
        <p:blipFill>
          <a:blip r:embed="rId2"/>
          <a:stretch>
            <a:fillRect/>
          </a:stretch>
        </p:blipFill>
        <p:spPr>
          <a:xfrm>
            <a:off x="219506" y="346527"/>
            <a:ext cx="3168587" cy="5505633"/>
          </a:xfrm>
          <a:prstGeom prst="rect">
            <a:avLst/>
          </a:prstGeom>
        </p:spPr>
      </p:pic>
      <p:pic>
        <p:nvPicPr>
          <p:cNvPr id="7" name="Picture 6">
            <a:extLst>
              <a:ext uri="{FF2B5EF4-FFF2-40B4-BE49-F238E27FC236}">
                <a16:creationId xmlns:a16="http://schemas.microsoft.com/office/drawing/2014/main" id="{53D7C0D2-65E7-2C42-0A95-08446ABD3F9D}"/>
              </a:ext>
            </a:extLst>
          </p:cNvPr>
          <p:cNvPicPr>
            <a:picLocks noChangeAspect="1"/>
          </p:cNvPicPr>
          <p:nvPr/>
        </p:nvPicPr>
        <p:blipFill>
          <a:blip r:embed="rId3"/>
          <a:stretch>
            <a:fillRect/>
          </a:stretch>
        </p:blipFill>
        <p:spPr>
          <a:xfrm>
            <a:off x="3503595" y="803709"/>
            <a:ext cx="8604986" cy="5505633"/>
          </a:xfrm>
          <a:prstGeom prst="rect">
            <a:avLst/>
          </a:prstGeom>
        </p:spPr>
      </p:pic>
    </p:spTree>
    <p:extLst>
      <p:ext uri="{BB962C8B-B14F-4D97-AF65-F5344CB8AC3E}">
        <p14:creationId xmlns:p14="http://schemas.microsoft.com/office/powerpoint/2010/main" val="616780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7FFF1D-3F46-F72E-ACE1-6059BC0856ED}"/>
              </a:ext>
            </a:extLst>
          </p:cNvPr>
          <p:cNvPicPr>
            <a:picLocks noChangeAspect="1"/>
          </p:cNvPicPr>
          <p:nvPr/>
        </p:nvPicPr>
        <p:blipFill>
          <a:blip r:embed="rId2"/>
          <a:stretch>
            <a:fillRect/>
          </a:stretch>
        </p:blipFill>
        <p:spPr>
          <a:xfrm>
            <a:off x="171792" y="199525"/>
            <a:ext cx="6478252" cy="3304071"/>
          </a:xfrm>
          <a:prstGeom prst="rect">
            <a:avLst/>
          </a:prstGeom>
        </p:spPr>
      </p:pic>
      <p:pic>
        <p:nvPicPr>
          <p:cNvPr id="7" name="Picture 6">
            <a:extLst>
              <a:ext uri="{FF2B5EF4-FFF2-40B4-BE49-F238E27FC236}">
                <a16:creationId xmlns:a16="http://schemas.microsoft.com/office/drawing/2014/main" id="{894C3FF7-A41C-4B21-B8D0-6F44F8555949}"/>
              </a:ext>
            </a:extLst>
          </p:cNvPr>
          <p:cNvPicPr>
            <a:picLocks noChangeAspect="1"/>
          </p:cNvPicPr>
          <p:nvPr/>
        </p:nvPicPr>
        <p:blipFill>
          <a:blip r:embed="rId3"/>
          <a:stretch>
            <a:fillRect/>
          </a:stretch>
        </p:blipFill>
        <p:spPr>
          <a:xfrm>
            <a:off x="6722341" y="199525"/>
            <a:ext cx="5297867" cy="3304071"/>
          </a:xfrm>
          <a:prstGeom prst="rect">
            <a:avLst/>
          </a:prstGeom>
        </p:spPr>
      </p:pic>
      <p:pic>
        <p:nvPicPr>
          <p:cNvPr id="9" name="Picture 8">
            <a:extLst>
              <a:ext uri="{FF2B5EF4-FFF2-40B4-BE49-F238E27FC236}">
                <a16:creationId xmlns:a16="http://schemas.microsoft.com/office/drawing/2014/main" id="{6E61C7A8-A333-565E-22F8-6CC7FEB1422A}"/>
              </a:ext>
            </a:extLst>
          </p:cNvPr>
          <p:cNvPicPr>
            <a:picLocks noChangeAspect="1"/>
          </p:cNvPicPr>
          <p:nvPr/>
        </p:nvPicPr>
        <p:blipFill>
          <a:blip r:embed="rId4"/>
          <a:stretch>
            <a:fillRect/>
          </a:stretch>
        </p:blipFill>
        <p:spPr>
          <a:xfrm>
            <a:off x="2615610" y="3503596"/>
            <a:ext cx="7826822" cy="3154879"/>
          </a:xfrm>
          <a:prstGeom prst="rect">
            <a:avLst/>
          </a:prstGeom>
        </p:spPr>
      </p:pic>
    </p:spTree>
    <p:extLst>
      <p:ext uri="{BB962C8B-B14F-4D97-AF65-F5344CB8AC3E}">
        <p14:creationId xmlns:p14="http://schemas.microsoft.com/office/powerpoint/2010/main" val="4042196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F0FF9-170E-E717-CD62-A6D3C4ED9037}"/>
              </a:ext>
            </a:extLst>
          </p:cNvPr>
          <p:cNvPicPr>
            <a:picLocks noChangeAspect="1"/>
          </p:cNvPicPr>
          <p:nvPr/>
        </p:nvPicPr>
        <p:blipFill>
          <a:blip r:embed="rId2"/>
          <a:stretch>
            <a:fillRect/>
          </a:stretch>
        </p:blipFill>
        <p:spPr>
          <a:xfrm>
            <a:off x="1353415" y="660985"/>
            <a:ext cx="9080370" cy="4892792"/>
          </a:xfrm>
          <a:prstGeom prst="rect">
            <a:avLst/>
          </a:prstGeom>
        </p:spPr>
      </p:pic>
    </p:spTree>
    <p:extLst>
      <p:ext uri="{BB962C8B-B14F-4D97-AF65-F5344CB8AC3E}">
        <p14:creationId xmlns:p14="http://schemas.microsoft.com/office/powerpoint/2010/main" val="639112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871688-D957-41BC-BE15-9E955F196555}"/>
              </a:ext>
            </a:extLst>
          </p:cNvPr>
          <p:cNvPicPr>
            <a:picLocks noChangeAspect="1"/>
          </p:cNvPicPr>
          <p:nvPr/>
        </p:nvPicPr>
        <p:blipFill>
          <a:blip r:embed="rId2">
            <a:extLst>
              <a:ext uri="{28A0092B-C50C-407E-A947-70E740481C1C}">
                <a14:useLocalDpi xmlns:a14="http://schemas.microsoft.com/office/drawing/2010/main" val="0"/>
              </a:ext>
            </a:extLst>
          </a:blip>
          <a:srcRect l="10108" r="10108"/>
          <a:stretch/>
        </p:blipFill>
        <p:spPr>
          <a:xfrm>
            <a:off x="-1" y="0"/>
            <a:ext cx="3647727" cy="6858000"/>
          </a:xfrm>
          <a:prstGeom prst="rect">
            <a:avLst/>
          </a:prstGeom>
        </p:spPr>
      </p:pic>
      <p:sp>
        <p:nvSpPr>
          <p:cNvPr id="8" name="Graphic 1">
            <a:extLst>
              <a:ext uri="{FF2B5EF4-FFF2-40B4-BE49-F238E27FC236}">
                <a16:creationId xmlns:a16="http://schemas.microsoft.com/office/drawing/2014/main" id="{C92FC1AB-D657-7142-B84F-2ABBD4317291}"/>
              </a:ext>
            </a:extLst>
          </p:cNvPr>
          <p:cNvSpPr/>
          <p:nvPr/>
        </p:nvSpPr>
        <p:spPr>
          <a:xfrm rot="15197740">
            <a:off x="-2196254" y="1520785"/>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13" name="Title 1">
            <a:extLst>
              <a:ext uri="{FF2B5EF4-FFF2-40B4-BE49-F238E27FC236}">
                <a16:creationId xmlns:a16="http://schemas.microsoft.com/office/drawing/2014/main" id="{C7F69A41-05D3-3943-B621-634BB10137A9}"/>
              </a:ext>
            </a:extLst>
          </p:cNvPr>
          <p:cNvSpPr txBox="1">
            <a:spLocks/>
          </p:cNvSpPr>
          <p:nvPr/>
        </p:nvSpPr>
        <p:spPr>
          <a:xfrm>
            <a:off x="4536501" y="205990"/>
            <a:ext cx="5781098" cy="397545"/>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IN">
                <a:solidFill>
                  <a:srgbClr val="0070AD"/>
                </a:solidFill>
                <a:latin typeface="Ubuntu Medium"/>
              </a:rPr>
              <a:t>Agenda</a:t>
            </a:r>
            <a:endParaRPr kumimoji="0" lang="en-IN" sz="3000" b="0" i="0" u="none" strike="noStrike" kern="1200" cap="none" spc="0" normalizeH="0" baseline="0" noProof="0">
              <a:ln>
                <a:noFill/>
              </a:ln>
              <a:solidFill>
                <a:srgbClr val="0070AD"/>
              </a:solidFill>
              <a:effectLst/>
              <a:uLnTx/>
              <a:uFillTx/>
              <a:latin typeface="Ubuntu Medium"/>
              <a:ea typeface="+mj-ea"/>
              <a:cs typeface="+mj-cs"/>
            </a:endParaRPr>
          </a:p>
        </p:txBody>
      </p:sp>
      <p:sp>
        <p:nvSpPr>
          <p:cNvPr id="14" name="Text Placeholder 2">
            <a:extLst>
              <a:ext uri="{FF2B5EF4-FFF2-40B4-BE49-F238E27FC236}">
                <a16:creationId xmlns:a16="http://schemas.microsoft.com/office/drawing/2014/main" id="{03D6367F-7625-DC4E-8F6E-C8D5100FE61A}"/>
              </a:ext>
            </a:extLst>
          </p:cNvPr>
          <p:cNvSpPr txBox="1">
            <a:spLocks/>
          </p:cNvSpPr>
          <p:nvPr/>
        </p:nvSpPr>
        <p:spPr>
          <a:xfrm>
            <a:off x="4427016" y="811891"/>
            <a:ext cx="7008771" cy="476343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IN" sz="1600">
              <a:solidFill>
                <a:srgbClr val="2B0A3D"/>
              </a:solidFill>
              <a:latin typeface="Ubuntu"/>
            </a:endParaRPr>
          </a:p>
        </p:txBody>
      </p:sp>
      <p:sp>
        <p:nvSpPr>
          <p:cNvPr id="3" name="TextBox 2">
            <a:extLst>
              <a:ext uri="{FF2B5EF4-FFF2-40B4-BE49-F238E27FC236}">
                <a16:creationId xmlns:a16="http://schemas.microsoft.com/office/drawing/2014/main" id="{F8B47BF9-D166-4E1C-9E22-9BE7C81B6B0A}"/>
              </a:ext>
            </a:extLst>
          </p:cNvPr>
          <p:cNvSpPr txBox="1"/>
          <p:nvPr/>
        </p:nvSpPr>
        <p:spPr>
          <a:xfrm>
            <a:off x="4427016" y="1393577"/>
            <a:ext cx="7095141" cy="9521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ROBOT Framework Overview</a:t>
            </a:r>
          </a:p>
          <a:p>
            <a:pPr marL="285750" indent="-285750">
              <a:lnSpc>
                <a:spcPct val="150000"/>
              </a:lnSpc>
              <a:buFont typeface="Arial" panose="020B0604020202020204" pitchFamily="34" charset="0"/>
              <a:buChar char="•"/>
            </a:pPr>
            <a:r>
              <a:rPr lang="en-US" sz="2000" dirty="0"/>
              <a:t>Automation in </a:t>
            </a:r>
            <a:r>
              <a:rPr lang="en-US" sz="2000" dirty="0" err="1"/>
              <a:t>Nuuday</a:t>
            </a:r>
            <a:endParaRPr lang="en-US" sz="2000" dirty="0"/>
          </a:p>
        </p:txBody>
      </p:sp>
    </p:spTree>
    <p:extLst>
      <p:ext uri="{BB962C8B-B14F-4D97-AF65-F5344CB8AC3E}">
        <p14:creationId xmlns:p14="http://schemas.microsoft.com/office/powerpoint/2010/main" val="1693580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2671A8-5981-3CFE-D007-E85A60BC42B8}"/>
              </a:ext>
            </a:extLst>
          </p:cNvPr>
          <p:cNvPicPr>
            <a:picLocks noChangeAspect="1"/>
          </p:cNvPicPr>
          <p:nvPr/>
        </p:nvPicPr>
        <p:blipFill>
          <a:blip r:embed="rId2"/>
          <a:stretch>
            <a:fillRect/>
          </a:stretch>
        </p:blipFill>
        <p:spPr>
          <a:xfrm>
            <a:off x="780777" y="914400"/>
            <a:ext cx="10630446" cy="5071730"/>
          </a:xfrm>
          <a:prstGeom prst="rect">
            <a:avLst/>
          </a:prstGeom>
        </p:spPr>
      </p:pic>
    </p:spTree>
    <p:extLst>
      <p:ext uri="{BB962C8B-B14F-4D97-AF65-F5344CB8AC3E}">
        <p14:creationId xmlns:p14="http://schemas.microsoft.com/office/powerpoint/2010/main" val="220548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E0A8C-4425-70D4-E218-36A57EFBB7D8}"/>
              </a:ext>
            </a:extLst>
          </p:cNvPr>
          <p:cNvSpPr>
            <a:spLocks noGrp="1"/>
          </p:cNvSpPr>
          <p:nvPr>
            <p:ph type="title"/>
          </p:nvPr>
        </p:nvSpPr>
        <p:spPr/>
        <p:txBody>
          <a:bodyPr/>
          <a:lstStyle/>
          <a:p>
            <a:r>
              <a:rPr lang="en-IN" dirty="0"/>
              <a:t>Git repository</a:t>
            </a:r>
          </a:p>
        </p:txBody>
      </p:sp>
      <p:pic>
        <p:nvPicPr>
          <p:cNvPr id="5" name="Picture 4">
            <a:extLst>
              <a:ext uri="{FF2B5EF4-FFF2-40B4-BE49-F238E27FC236}">
                <a16:creationId xmlns:a16="http://schemas.microsoft.com/office/drawing/2014/main" id="{9307B866-9882-E819-DE79-E3AFB870F598}"/>
              </a:ext>
            </a:extLst>
          </p:cNvPr>
          <p:cNvPicPr>
            <a:picLocks noChangeAspect="1"/>
          </p:cNvPicPr>
          <p:nvPr/>
        </p:nvPicPr>
        <p:blipFill>
          <a:blip r:embed="rId2"/>
          <a:stretch>
            <a:fillRect/>
          </a:stretch>
        </p:blipFill>
        <p:spPr>
          <a:xfrm>
            <a:off x="909175" y="1001028"/>
            <a:ext cx="10443410" cy="5110528"/>
          </a:xfrm>
          <a:prstGeom prst="rect">
            <a:avLst/>
          </a:prstGeom>
        </p:spPr>
      </p:pic>
    </p:spTree>
    <p:extLst>
      <p:ext uri="{BB962C8B-B14F-4D97-AF65-F5344CB8AC3E}">
        <p14:creationId xmlns:p14="http://schemas.microsoft.com/office/powerpoint/2010/main" val="27252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7710F5-5AFA-77FC-23A4-0EB1C4848DF4}"/>
              </a:ext>
            </a:extLst>
          </p:cNvPr>
          <p:cNvSpPr>
            <a:spLocks noGrp="1"/>
          </p:cNvSpPr>
          <p:nvPr>
            <p:ph type="title"/>
          </p:nvPr>
        </p:nvSpPr>
        <p:spPr>
          <a:xfrm>
            <a:off x="404813" y="264160"/>
            <a:ext cx="10947772" cy="840739"/>
          </a:xfrm>
        </p:spPr>
        <p:txBody>
          <a:bodyPr/>
          <a:lstStyle/>
          <a:p>
            <a:r>
              <a:rPr lang="en-IN" dirty="0"/>
              <a:t>jenkins</a:t>
            </a:r>
          </a:p>
        </p:txBody>
      </p:sp>
      <p:pic>
        <p:nvPicPr>
          <p:cNvPr id="5" name="Picture 4">
            <a:extLst>
              <a:ext uri="{FF2B5EF4-FFF2-40B4-BE49-F238E27FC236}">
                <a16:creationId xmlns:a16="http://schemas.microsoft.com/office/drawing/2014/main" id="{6FAC0ED1-E55C-97F6-CEA7-46BA64D7F481}"/>
              </a:ext>
            </a:extLst>
          </p:cNvPr>
          <p:cNvPicPr>
            <a:picLocks noChangeAspect="1"/>
          </p:cNvPicPr>
          <p:nvPr/>
        </p:nvPicPr>
        <p:blipFill>
          <a:blip r:embed="rId2"/>
          <a:stretch>
            <a:fillRect/>
          </a:stretch>
        </p:blipFill>
        <p:spPr>
          <a:xfrm>
            <a:off x="221933" y="746543"/>
            <a:ext cx="5582087" cy="2858704"/>
          </a:xfrm>
          <a:prstGeom prst="rect">
            <a:avLst/>
          </a:prstGeom>
        </p:spPr>
      </p:pic>
      <p:pic>
        <p:nvPicPr>
          <p:cNvPr id="7" name="Picture 6">
            <a:extLst>
              <a:ext uri="{FF2B5EF4-FFF2-40B4-BE49-F238E27FC236}">
                <a16:creationId xmlns:a16="http://schemas.microsoft.com/office/drawing/2014/main" id="{0CB39B33-1123-8E4B-1AA0-486F2CF585F7}"/>
              </a:ext>
            </a:extLst>
          </p:cNvPr>
          <p:cNvPicPr>
            <a:picLocks noChangeAspect="1"/>
          </p:cNvPicPr>
          <p:nvPr/>
        </p:nvPicPr>
        <p:blipFill>
          <a:blip r:embed="rId3"/>
          <a:stretch>
            <a:fillRect/>
          </a:stretch>
        </p:blipFill>
        <p:spPr>
          <a:xfrm>
            <a:off x="5447899" y="3605247"/>
            <a:ext cx="6744101" cy="3252753"/>
          </a:xfrm>
          <a:prstGeom prst="rect">
            <a:avLst/>
          </a:prstGeom>
        </p:spPr>
      </p:pic>
    </p:spTree>
    <p:extLst>
      <p:ext uri="{BB962C8B-B14F-4D97-AF65-F5344CB8AC3E}">
        <p14:creationId xmlns:p14="http://schemas.microsoft.com/office/powerpoint/2010/main" val="749478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F4529-FEB4-B5C8-2103-9E0133A2451D}"/>
              </a:ext>
            </a:extLst>
          </p:cNvPr>
          <p:cNvPicPr>
            <a:picLocks noChangeAspect="1"/>
          </p:cNvPicPr>
          <p:nvPr/>
        </p:nvPicPr>
        <p:blipFill>
          <a:blip r:embed="rId2"/>
          <a:stretch>
            <a:fillRect/>
          </a:stretch>
        </p:blipFill>
        <p:spPr>
          <a:xfrm>
            <a:off x="0" y="1"/>
            <a:ext cx="6910939" cy="3305466"/>
          </a:xfrm>
          <a:prstGeom prst="rect">
            <a:avLst/>
          </a:prstGeom>
        </p:spPr>
      </p:pic>
      <p:pic>
        <p:nvPicPr>
          <p:cNvPr id="5" name="Picture 4">
            <a:extLst>
              <a:ext uri="{FF2B5EF4-FFF2-40B4-BE49-F238E27FC236}">
                <a16:creationId xmlns:a16="http://schemas.microsoft.com/office/drawing/2014/main" id="{138F96E7-9E84-C1FF-125E-D95781B6081C}"/>
              </a:ext>
            </a:extLst>
          </p:cNvPr>
          <p:cNvPicPr>
            <a:picLocks noChangeAspect="1"/>
          </p:cNvPicPr>
          <p:nvPr/>
        </p:nvPicPr>
        <p:blipFill>
          <a:blip r:embed="rId3"/>
          <a:stretch>
            <a:fillRect/>
          </a:stretch>
        </p:blipFill>
        <p:spPr>
          <a:xfrm>
            <a:off x="4936301" y="3305466"/>
            <a:ext cx="7093830" cy="3143459"/>
          </a:xfrm>
          <a:prstGeom prst="rect">
            <a:avLst/>
          </a:prstGeom>
        </p:spPr>
      </p:pic>
    </p:spTree>
    <p:extLst>
      <p:ext uri="{BB962C8B-B14F-4D97-AF65-F5344CB8AC3E}">
        <p14:creationId xmlns:p14="http://schemas.microsoft.com/office/powerpoint/2010/main" val="322964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4D0710-E75E-2C0B-4A83-44EAD927A964}"/>
              </a:ext>
            </a:extLst>
          </p:cNvPr>
          <p:cNvPicPr>
            <a:picLocks noChangeAspect="1"/>
          </p:cNvPicPr>
          <p:nvPr/>
        </p:nvPicPr>
        <p:blipFill>
          <a:blip r:embed="rId2"/>
          <a:stretch>
            <a:fillRect/>
          </a:stretch>
        </p:blipFill>
        <p:spPr>
          <a:xfrm>
            <a:off x="0" y="0"/>
            <a:ext cx="7180446" cy="3390599"/>
          </a:xfrm>
          <a:prstGeom prst="rect">
            <a:avLst/>
          </a:prstGeom>
        </p:spPr>
      </p:pic>
      <p:pic>
        <p:nvPicPr>
          <p:cNvPr id="7" name="Picture 6">
            <a:extLst>
              <a:ext uri="{FF2B5EF4-FFF2-40B4-BE49-F238E27FC236}">
                <a16:creationId xmlns:a16="http://schemas.microsoft.com/office/drawing/2014/main" id="{A31FD7C6-0513-273C-6846-22EDFCF1EC99}"/>
              </a:ext>
            </a:extLst>
          </p:cNvPr>
          <p:cNvPicPr>
            <a:picLocks noChangeAspect="1"/>
          </p:cNvPicPr>
          <p:nvPr/>
        </p:nvPicPr>
        <p:blipFill>
          <a:blip r:embed="rId3"/>
          <a:stretch>
            <a:fillRect/>
          </a:stretch>
        </p:blipFill>
        <p:spPr>
          <a:xfrm>
            <a:off x="5948413" y="3429000"/>
            <a:ext cx="6243587" cy="3359323"/>
          </a:xfrm>
          <a:prstGeom prst="rect">
            <a:avLst/>
          </a:prstGeom>
        </p:spPr>
      </p:pic>
    </p:spTree>
    <p:extLst>
      <p:ext uri="{BB962C8B-B14F-4D97-AF65-F5344CB8AC3E}">
        <p14:creationId xmlns:p14="http://schemas.microsoft.com/office/powerpoint/2010/main" val="1990075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E38E06-4C5F-4FFB-CE75-0FE9CB5C8500}"/>
              </a:ext>
            </a:extLst>
          </p:cNvPr>
          <p:cNvPicPr>
            <a:picLocks noChangeAspect="1"/>
          </p:cNvPicPr>
          <p:nvPr/>
        </p:nvPicPr>
        <p:blipFill>
          <a:blip r:embed="rId2"/>
          <a:stretch>
            <a:fillRect/>
          </a:stretch>
        </p:blipFill>
        <p:spPr>
          <a:xfrm>
            <a:off x="0" y="0"/>
            <a:ext cx="6474323" cy="3176337"/>
          </a:xfrm>
          <a:prstGeom prst="rect">
            <a:avLst/>
          </a:prstGeom>
        </p:spPr>
      </p:pic>
      <p:pic>
        <p:nvPicPr>
          <p:cNvPr id="5" name="Picture 4">
            <a:extLst>
              <a:ext uri="{FF2B5EF4-FFF2-40B4-BE49-F238E27FC236}">
                <a16:creationId xmlns:a16="http://schemas.microsoft.com/office/drawing/2014/main" id="{73344203-AA5A-A42D-3033-1EE79FE9B18D}"/>
              </a:ext>
            </a:extLst>
          </p:cNvPr>
          <p:cNvPicPr>
            <a:picLocks noChangeAspect="1"/>
          </p:cNvPicPr>
          <p:nvPr/>
        </p:nvPicPr>
        <p:blipFill>
          <a:blip r:embed="rId3"/>
          <a:stretch>
            <a:fillRect/>
          </a:stretch>
        </p:blipFill>
        <p:spPr>
          <a:xfrm>
            <a:off x="5641448" y="3176336"/>
            <a:ext cx="6550552" cy="3378468"/>
          </a:xfrm>
          <a:prstGeom prst="rect">
            <a:avLst/>
          </a:prstGeom>
        </p:spPr>
      </p:pic>
    </p:spTree>
    <p:extLst>
      <p:ext uri="{BB962C8B-B14F-4D97-AF65-F5344CB8AC3E}">
        <p14:creationId xmlns:p14="http://schemas.microsoft.com/office/powerpoint/2010/main" val="1813327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D1603D-883E-27FF-5D18-674D1F3D9640}"/>
              </a:ext>
            </a:extLst>
          </p:cNvPr>
          <p:cNvPicPr>
            <a:picLocks noChangeAspect="1"/>
          </p:cNvPicPr>
          <p:nvPr/>
        </p:nvPicPr>
        <p:blipFill>
          <a:blip r:embed="rId2"/>
          <a:stretch>
            <a:fillRect/>
          </a:stretch>
        </p:blipFill>
        <p:spPr>
          <a:xfrm>
            <a:off x="0" y="45719"/>
            <a:ext cx="6381549" cy="3566161"/>
          </a:xfrm>
          <a:prstGeom prst="rect">
            <a:avLst/>
          </a:prstGeom>
        </p:spPr>
      </p:pic>
      <p:pic>
        <p:nvPicPr>
          <p:cNvPr id="7" name="Picture 6">
            <a:extLst>
              <a:ext uri="{FF2B5EF4-FFF2-40B4-BE49-F238E27FC236}">
                <a16:creationId xmlns:a16="http://schemas.microsoft.com/office/drawing/2014/main" id="{29B1D452-B7A1-EF24-F809-A1C5ABDE5812}"/>
              </a:ext>
            </a:extLst>
          </p:cNvPr>
          <p:cNvPicPr>
            <a:picLocks noChangeAspect="1"/>
          </p:cNvPicPr>
          <p:nvPr/>
        </p:nvPicPr>
        <p:blipFill>
          <a:blip r:embed="rId3"/>
          <a:stretch>
            <a:fillRect/>
          </a:stretch>
        </p:blipFill>
        <p:spPr>
          <a:xfrm>
            <a:off x="5810451" y="2798064"/>
            <a:ext cx="6381549" cy="3657600"/>
          </a:xfrm>
          <a:prstGeom prst="rect">
            <a:avLst/>
          </a:prstGeom>
        </p:spPr>
      </p:pic>
    </p:spTree>
    <p:extLst>
      <p:ext uri="{BB962C8B-B14F-4D97-AF65-F5344CB8AC3E}">
        <p14:creationId xmlns:p14="http://schemas.microsoft.com/office/powerpoint/2010/main" val="267417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87A159-48A7-8A55-26CB-30BA02896785}"/>
              </a:ext>
            </a:extLst>
          </p:cNvPr>
          <p:cNvPicPr>
            <a:picLocks noChangeAspect="1"/>
          </p:cNvPicPr>
          <p:nvPr/>
        </p:nvPicPr>
        <p:blipFill>
          <a:blip r:embed="rId2"/>
          <a:stretch>
            <a:fillRect/>
          </a:stretch>
        </p:blipFill>
        <p:spPr>
          <a:xfrm>
            <a:off x="0" y="0"/>
            <a:ext cx="7276699" cy="3539690"/>
          </a:xfrm>
          <a:prstGeom prst="rect">
            <a:avLst/>
          </a:prstGeom>
        </p:spPr>
      </p:pic>
      <p:pic>
        <p:nvPicPr>
          <p:cNvPr id="5" name="Picture 4">
            <a:extLst>
              <a:ext uri="{FF2B5EF4-FFF2-40B4-BE49-F238E27FC236}">
                <a16:creationId xmlns:a16="http://schemas.microsoft.com/office/drawing/2014/main" id="{BC645401-F771-BA0E-8539-69DEC7046D5C}"/>
              </a:ext>
            </a:extLst>
          </p:cNvPr>
          <p:cNvPicPr>
            <a:picLocks noChangeAspect="1"/>
          </p:cNvPicPr>
          <p:nvPr/>
        </p:nvPicPr>
        <p:blipFill>
          <a:blip r:embed="rId3"/>
          <a:stretch>
            <a:fillRect/>
          </a:stretch>
        </p:blipFill>
        <p:spPr>
          <a:xfrm>
            <a:off x="5274644" y="2752344"/>
            <a:ext cx="6917356" cy="3686476"/>
          </a:xfrm>
          <a:prstGeom prst="rect">
            <a:avLst/>
          </a:prstGeom>
        </p:spPr>
      </p:pic>
    </p:spTree>
    <p:extLst>
      <p:ext uri="{BB962C8B-B14F-4D97-AF65-F5344CB8AC3E}">
        <p14:creationId xmlns:p14="http://schemas.microsoft.com/office/powerpoint/2010/main" val="3536708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C80620-09B9-EEE3-C046-97342FD7CE8A}"/>
              </a:ext>
            </a:extLst>
          </p:cNvPr>
          <p:cNvPicPr>
            <a:picLocks noChangeAspect="1"/>
          </p:cNvPicPr>
          <p:nvPr/>
        </p:nvPicPr>
        <p:blipFill>
          <a:blip r:embed="rId2"/>
          <a:stretch>
            <a:fillRect/>
          </a:stretch>
        </p:blipFill>
        <p:spPr>
          <a:xfrm>
            <a:off x="64008" y="0"/>
            <a:ext cx="6660682" cy="3672038"/>
          </a:xfrm>
          <a:prstGeom prst="rect">
            <a:avLst/>
          </a:prstGeom>
        </p:spPr>
      </p:pic>
      <p:pic>
        <p:nvPicPr>
          <p:cNvPr id="7" name="Picture 6">
            <a:extLst>
              <a:ext uri="{FF2B5EF4-FFF2-40B4-BE49-F238E27FC236}">
                <a16:creationId xmlns:a16="http://schemas.microsoft.com/office/drawing/2014/main" id="{BB36452F-325D-9969-9457-E4E39A6618EA}"/>
              </a:ext>
            </a:extLst>
          </p:cNvPr>
          <p:cNvPicPr>
            <a:picLocks noChangeAspect="1"/>
          </p:cNvPicPr>
          <p:nvPr/>
        </p:nvPicPr>
        <p:blipFill>
          <a:blip r:embed="rId3"/>
          <a:stretch>
            <a:fillRect/>
          </a:stretch>
        </p:blipFill>
        <p:spPr>
          <a:xfrm>
            <a:off x="5361272" y="2798064"/>
            <a:ext cx="6830728" cy="3859731"/>
          </a:xfrm>
          <a:prstGeom prst="rect">
            <a:avLst/>
          </a:prstGeom>
        </p:spPr>
      </p:pic>
    </p:spTree>
    <p:extLst>
      <p:ext uri="{BB962C8B-B14F-4D97-AF65-F5344CB8AC3E}">
        <p14:creationId xmlns:p14="http://schemas.microsoft.com/office/powerpoint/2010/main" val="2116025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0DD184-81DD-55F5-05A8-A2BCC63570F5}"/>
              </a:ext>
            </a:extLst>
          </p:cNvPr>
          <p:cNvPicPr>
            <a:picLocks noChangeAspect="1"/>
          </p:cNvPicPr>
          <p:nvPr/>
        </p:nvPicPr>
        <p:blipFill>
          <a:blip r:embed="rId2"/>
          <a:stretch>
            <a:fillRect/>
          </a:stretch>
        </p:blipFill>
        <p:spPr>
          <a:xfrm>
            <a:off x="0" y="0"/>
            <a:ext cx="6702182" cy="3429000"/>
          </a:xfrm>
          <a:prstGeom prst="rect">
            <a:avLst/>
          </a:prstGeom>
        </p:spPr>
      </p:pic>
      <p:pic>
        <p:nvPicPr>
          <p:cNvPr id="5" name="Picture 4">
            <a:extLst>
              <a:ext uri="{FF2B5EF4-FFF2-40B4-BE49-F238E27FC236}">
                <a16:creationId xmlns:a16="http://schemas.microsoft.com/office/drawing/2014/main" id="{D5ED8FE0-A379-1A47-7733-76DCFACB92F3}"/>
              </a:ext>
            </a:extLst>
          </p:cNvPr>
          <p:cNvPicPr>
            <a:picLocks noChangeAspect="1"/>
          </p:cNvPicPr>
          <p:nvPr/>
        </p:nvPicPr>
        <p:blipFill>
          <a:blip r:embed="rId3"/>
          <a:stretch>
            <a:fillRect/>
          </a:stretch>
        </p:blipFill>
        <p:spPr>
          <a:xfrm>
            <a:off x="5707781" y="3429001"/>
            <a:ext cx="6484219" cy="3429000"/>
          </a:xfrm>
          <a:prstGeom prst="rect">
            <a:avLst/>
          </a:prstGeom>
        </p:spPr>
      </p:pic>
    </p:spTree>
    <p:extLst>
      <p:ext uri="{BB962C8B-B14F-4D97-AF65-F5344CB8AC3E}">
        <p14:creationId xmlns:p14="http://schemas.microsoft.com/office/powerpoint/2010/main" val="1240042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FDF875-21D1-FE83-EE5A-5E7A0D66E615}"/>
              </a:ext>
            </a:extLst>
          </p:cNvPr>
          <p:cNvSpPr>
            <a:spLocks noGrp="1"/>
          </p:cNvSpPr>
          <p:nvPr>
            <p:ph type="body" sz="quarter" idx="10"/>
          </p:nvPr>
        </p:nvSpPr>
        <p:spPr>
          <a:xfrm>
            <a:off x="404812" y="962526"/>
            <a:ext cx="11379201" cy="5507287"/>
          </a:xfrm>
        </p:spPr>
        <p:txBody>
          <a:bodyPr/>
          <a:lstStyle/>
          <a:p>
            <a:endParaRPr lang="en-IN" dirty="0"/>
          </a:p>
          <a:p>
            <a:endParaRPr lang="en-IN" dirty="0"/>
          </a:p>
        </p:txBody>
      </p:sp>
      <p:sp>
        <p:nvSpPr>
          <p:cNvPr id="8" name="TextBox 7">
            <a:extLst>
              <a:ext uri="{FF2B5EF4-FFF2-40B4-BE49-F238E27FC236}">
                <a16:creationId xmlns:a16="http://schemas.microsoft.com/office/drawing/2014/main" id="{FF2AF2A2-9470-1EEF-0882-248817FB51B0}"/>
              </a:ext>
            </a:extLst>
          </p:cNvPr>
          <p:cNvSpPr txBox="1"/>
          <p:nvPr/>
        </p:nvSpPr>
        <p:spPr>
          <a:xfrm>
            <a:off x="577516" y="362906"/>
            <a:ext cx="6959065" cy="584775"/>
          </a:xfrm>
          <a:prstGeom prst="rect">
            <a:avLst/>
          </a:prstGeom>
          <a:noFill/>
        </p:spPr>
        <p:txBody>
          <a:bodyPr wrap="square" rtlCol="0">
            <a:spAutoFit/>
          </a:bodyPr>
          <a:lstStyle/>
          <a:p>
            <a:r>
              <a:rPr lang="en-FI" sz="3200" cap="all" dirty="0">
                <a:solidFill>
                  <a:schemeClr val="accent4"/>
                </a:solidFill>
                <a:latin typeface="+mj-lt"/>
                <a:ea typeface="+mj-ea"/>
                <a:cs typeface="+mj-cs"/>
              </a:rPr>
              <a:t>What is Robot Framework?</a:t>
            </a:r>
            <a:endParaRPr lang="en-IN" sz="3200" cap="all" dirty="0">
              <a:solidFill>
                <a:schemeClr val="accent4"/>
              </a:solidFill>
              <a:latin typeface="+mj-lt"/>
              <a:ea typeface="+mj-ea"/>
              <a:cs typeface="+mj-cs"/>
            </a:endParaRPr>
          </a:p>
        </p:txBody>
      </p:sp>
      <p:sp>
        <p:nvSpPr>
          <p:cNvPr id="9" name="TextBox 8">
            <a:extLst>
              <a:ext uri="{FF2B5EF4-FFF2-40B4-BE49-F238E27FC236}">
                <a16:creationId xmlns:a16="http://schemas.microsoft.com/office/drawing/2014/main" id="{69832BCB-C7F5-32DB-D85A-05208AA1F78C}"/>
              </a:ext>
            </a:extLst>
          </p:cNvPr>
          <p:cNvSpPr txBox="1"/>
          <p:nvPr/>
        </p:nvSpPr>
        <p:spPr>
          <a:xfrm>
            <a:off x="683394" y="1222408"/>
            <a:ext cx="9981398" cy="4216539"/>
          </a:xfrm>
          <a:prstGeom prst="rect">
            <a:avLst/>
          </a:prstGeom>
          <a:noFill/>
        </p:spPr>
        <p:txBody>
          <a:bodyPr wrap="square" rtlCol="0">
            <a:spAutoFit/>
          </a:bodyPr>
          <a:lstStyle/>
          <a:p>
            <a:r>
              <a:rPr lang="en-IN" sz="2400" dirty="0">
                <a:solidFill>
                  <a:srgbClr val="000000"/>
                </a:solidFill>
                <a:latin typeface="Ubuntu" panose="020B0504030602030204" pitchFamily="34" charset="0"/>
              </a:rPr>
              <a:t>Robot Framework is a generic open-source automation framework. It can be used for test automation and robotic process automation (RPA).</a:t>
            </a:r>
          </a:p>
          <a:p>
            <a:endParaRPr lang="en-IN" sz="2400" dirty="0">
              <a:solidFill>
                <a:srgbClr val="000000"/>
              </a:solidFill>
              <a:latin typeface="Ubuntu" panose="020B0504030602030204" pitchFamily="34" charset="0"/>
            </a:endParaRPr>
          </a:p>
          <a:p>
            <a:r>
              <a:rPr lang="en-IN" sz="2400" dirty="0">
                <a:solidFill>
                  <a:srgbClr val="000000"/>
                </a:solidFill>
                <a:latin typeface="Ubuntu" panose="020B0504030602030204" pitchFamily="34" charset="0"/>
              </a:rPr>
              <a:t>It is a keyword-driven testing framework that uses tabular test data syntax.</a:t>
            </a:r>
          </a:p>
          <a:p>
            <a:endParaRPr lang="en-IN" sz="2400" dirty="0">
              <a:solidFill>
                <a:srgbClr val="000000"/>
              </a:solidFill>
              <a:latin typeface="Ubuntu" panose="020B0504030602030204" pitchFamily="34" charset="0"/>
            </a:endParaRPr>
          </a:p>
          <a:p>
            <a:r>
              <a:rPr lang="en-IN" sz="2400" dirty="0">
                <a:solidFill>
                  <a:srgbClr val="000000"/>
                </a:solidFill>
                <a:latin typeface="Ubuntu" panose="020B0504030602030204" pitchFamily="34" charset="0"/>
              </a:rPr>
              <a:t>Robot Framework has an easy syntax, utilizing human-readable keywords. It’s capabilities can be extended by libraries implemented with Python, Java or many other programming languages.</a:t>
            </a:r>
          </a:p>
          <a:p>
            <a:endParaRPr lang="en-IN" sz="2400" dirty="0">
              <a:solidFill>
                <a:srgbClr val="000000"/>
              </a:solidFill>
              <a:latin typeface="Ubuntu" panose="020B0504030602030204" pitchFamily="34" charset="0"/>
            </a:endParaRPr>
          </a:p>
          <a:p>
            <a:pPr marL="0" indent="0">
              <a:buNone/>
            </a:pPr>
            <a:endParaRPr lang="en-GB" sz="2800" dirty="0"/>
          </a:p>
        </p:txBody>
      </p:sp>
    </p:spTree>
    <p:extLst>
      <p:ext uri="{BB962C8B-B14F-4D97-AF65-F5344CB8AC3E}">
        <p14:creationId xmlns:p14="http://schemas.microsoft.com/office/powerpoint/2010/main" val="3788059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9971088" y="2927350"/>
            <a:ext cx="2220912" cy="23018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07377"/>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340,000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82897"/>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F4C23E-B81D-D8B6-13E7-9AC3B351E8C1}"/>
              </a:ext>
            </a:extLst>
          </p:cNvPr>
          <p:cNvSpPr>
            <a:spLocks noGrp="1"/>
          </p:cNvSpPr>
          <p:nvPr>
            <p:ph type="title"/>
          </p:nvPr>
        </p:nvSpPr>
        <p:spPr/>
        <p:txBody>
          <a:bodyPr/>
          <a:lstStyle/>
          <a:p>
            <a:r>
              <a:rPr lang="en-IN" sz="4800" dirty="0"/>
              <a:t>High-level Architecture</a:t>
            </a:r>
          </a:p>
        </p:txBody>
      </p:sp>
      <p:pic>
        <p:nvPicPr>
          <p:cNvPr id="7" name="Picture 6">
            <a:extLst>
              <a:ext uri="{FF2B5EF4-FFF2-40B4-BE49-F238E27FC236}">
                <a16:creationId xmlns:a16="http://schemas.microsoft.com/office/drawing/2014/main" id="{B34062A7-E081-D033-DE00-445462C4578C}"/>
              </a:ext>
            </a:extLst>
          </p:cNvPr>
          <p:cNvPicPr>
            <a:picLocks noChangeAspect="1"/>
          </p:cNvPicPr>
          <p:nvPr/>
        </p:nvPicPr>
        <p:blipFill>
          <a:blip r:embed="rId2"/>
          <a:stretch>
            <a:fillRect/>
          </a:stretch>
        </p:blipFill>
        <p:spPr>
          <a:xfrm>
            <a:off x="8633303" y="1565743"/>
            <a:ext cx="3558697" cy="4110166"/>
          </a:xfrm>
          <a:prstGeom prst="rect">
            <a:avLst/>
          </a:prstGeom>
        </p:spPr>
      </p:pic>
      <p:sp>
        <p:nvSpPr>
          <p:cNvPr id="2" name="TextBox 1">
            <a:extLst>
              <a:ext uri="{FF2B5EF4-FFF2-40B4-BE49-F238E27FC236}">
                <a16:creationId xmlns:a16="http://schemas.microsoft.com/office/drawing/2014/main" id="{96D2A581-C946-36B9-D5CE-9B25981B03EE}"/>
              </a:ext>
            </a:extLst>
          </p:cNvPr>
          <p:cNvSpPr txBox="1"/>
          <p:nvPr/>
        </p:nvSpPr>
        <p:spPr>
          <a:xfrm>
            <a:off x="548639" y="1443935"/>
            <a:ext cx="7950467" cy="4062651"/>
          </a:xfrm>
          <a:prstGeom prst="rect">
            <a:avLst/>
          </a:prstGeom>
          <a:noFill/>
        </p:spPr>
        <p:txBody>
          <a:bodyPr wrap="square" rtlCol="0">
            <a:spAutoFit/>
          </a:bodyPr>
          <a:lstStyle/>
          <a:p>
            <a:pPr algn="l">
              <a:buFont typeface="+mj-lt"/>
              <a:buAutoNum type="arabicPeriod"/>
            </a:pPr>
            <a:r>
              <a:rPr lang="en-IN" sz="2400" b="0" i="0" dirty="0">
                <a:solidFill>
                  <a:srgbClr val="000000"/>
                </a:solidFill>
                <a:effectLst/>
                <a:latin typeface="Ubuntu" panose="020B0504030602030204" pitchFamily="34" charset="0"/>
              </a:rPr>
              <a:t>When a test is run for the first time, the framework parses the test data.</a:t>
            </a:r>
          </a:p>
          <a:p>
            <a:pPr algn="l">
              <a:buFont typeface="+mj-lt"/>
              <a:buAutoNum type="arabicPeriod"/>
            </a:pPr>
            <a:r>
              <a:rPr lang="en-IN" sz="2400" b="0" i="0" dirty="0">
                <a:solidFill>
                  <a:srgbClr val="000000"/>
                </a:solidFill>
                <a:effectLst/>
                <a:latin typeface="Ubuntu" panose="020B0504030602030204" pitchFamily="34" charset="0"/>
              </a:rPr>
              <a:t>When Robot Framework is started, it processes the data, </a:t>
            </a:r>
            <a:r>
              <a:rPr lang="en-IN" sz="2400" b="0" i="0" dirty="0">
                <a:effectLst/>
                <a:latin typeface="Ubuntu" panose="020B0504030602030204" pitchFamily="34" charset="0"/>
              </a:rPr>
              <a:t>executes test cases</a:t>
            </a:r>
            <a:r>
              <a:rPr lang="en-IN" sz="2400" b="0" i="0" dirty="0">
                <a:solidFill>
                  <a:srgbClr val="000000"/>
                </a:solidFill>
                <a:effectLst/>
                <a:latin typeface="Ubuntu" panose="020B0504030602030204" pitchFamily="34" charset="0"/>
              </a:rPr>
              <a:t> and generates logs and reports.</a:t>
            </a:r>
          </a:p>
          <a:p>
            <a:pPr algn="l">
              <a:buFont typeface="+mj-lt"/>
              <a:buAutoNum type="arabicPeriod"/>
            </a:pPr>
            <a:r>
              <a:rPr lang="en-IN" sz="2400" dirty="0">
                <a:solidFill>
                  <a:srgbClr val="000000"/>
                </a:solidFill>
                <a:latin typeface="Ubuntu" panose="020B0504030602030204" pitchFamily="34" charset="0"/>
              </a:rPr>
              <a:t> </a:t>
            </a:r>
            <a:r>
              <a:rPr lang="en-IN" sz="2400" b="0" i="0" dirty="0">
                <a:solidFill>
                  <a:srgbClr val="000000"/>
                </a:solidFill>
                <a:effectLst/>
                <a:latin typeface="Ubuntu" panose="020B0504030602030204" pitchFamily="34" charset="0"/>
              </a:rPr>
              <a:t>The core framework does not know anything about the target under test, and the interaction with it is handled by </a:t>
            </a:r>
            <a:r>
              <a:rPr lang="en-IN" sz="2400" b="0" i="0" dirty="0">
                <a:effectLst/>
                <a:latin typeface="Ubuntu" panose="020B0504030602030204" pitchFamily="34" charset="0"/>
              </a:rPr>
              <a:t>libraries</a:t>
            </a:r>
            <a:r>
              <a:rPr lang="en-IN" sz="2400" b="0" i="0" dirty="0">
                <a:solidFill>
                  <a:srgbClr val="000000"/>
                </a:solidFill>
                <a:effectLst/>
                <a:latin typeface="Ubuntu" panose="020B0504030602030204" pitchFamily="34" charset="0"/>
              </a:rPr>
              <a:t>.</a:t>
            </a:r>
          </a:p>
          <a:p>
            <a:pPr algn="l">
              <a:buFont typeface="+mj-lt"/>
              <a:buAutoNum type="arabicPeriod"/>
            </a:pPr>
            <a:r>
              <a:rPr lang="en-IN" sz="2400" dirty="0">
                <a:solidFill>
                  <a:srgbClr val="000000"/>
                </a:solidFill>
                <a:latin typeface="Ubuntu" panose="020B0504030602030204" pitchFamily="34" charset="0"/>
              </a:rPr>
              <a:t> </a:t>
            </a:r>
            <a:r>
              <a:rPr lang="en-IN" sz="2400" b="0" i="0" dirty="0">
                <a:solidFill>
                  <a:srgbClr val="000000"/>
                </a:solidFill>
                <a:effectLst/>
                <a:latin typeface="Ubuntu" panose="020B0504030602030204" pitchFamily="34" charset="0"/>
              </a:rPr>
              <a:t>Libraries can either use application interfaces directly or use lower level test tools as drivers.</a:t>
            </a:r>
          </a:p>
          <a:p>
            <a:endParaRPr lang="en-IN" dirty="0"/>
          </a:p>
        </p:txBody>
      </p:sp>
    </p:spTree>
    <p:extLst>
      <p:ext uri="{BB962C8B-B14F-4D97-AF65-F5344CB8AC3E}">
        <p14:creationId xmlns:p14="http://schemas.microsoft.com/office/powerpoint/2010/main" val="3149875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382892-9B51-BD90-2490-6F10919F5940}"/>
              </a:ext>
            </a:extLst>
          </p:cNvPr>
          <p:cNvSpPr>
            <a:spLocks noGrp="1"/>
          </p:cNvSpPr>
          <p:nvPr>
            <p:ph type="title"/>
          </p:nvPr>
        </p:nvSpPr>
        <p:spPr/>
        <p:txBody>
          <a:bodyPr/>
          <a:lstStyle/>
          <a:p>
            <a:r>
              <a:rPr lang="en-IN" dirty="0"/>
              <a:t>Features of Robot framework</a:t>
            </a:r>
          </a:p>
        </p:txBody>
      </p:sp>
      <p:sp>
        <p:nvSpPr>
          <p:cNvPr id="13" name="Text Placeholder 12">
            <a:extLst>
              <a:ext uri="{FF2B5EF4-FFF2-40B4-BE49-F238E27FC236}">
                <a16:creationId xmlns:a16="http://schemas.microsoft.com/office/drawing/2014/main" id="{DDD23B82-A915-670D-7136-F0F58FB70BDA}"/>
              </a:ext>
            </a:extLst>
          </p:cNvPr>
          <p:cNvSpPr>
            <a:spLocks noGrp="1"/>
          </p:cNvSpPr>
          <p:nvPr>
            <p:ph type="body" sz="quarter" idx="10"/>
          </p:nvPr>
        </p:nvSpPr>
        <p:spPr>
          <a:xfrm>
            <a:off x="5878699" y="4873185"/>
            <a:ext cx="46109" cy="457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 name="TextBox 1">
            <a:extLst>
              <a:ext uri="{FF2B5EF4-FFF2-40B4-BE49-F238E27FC236}">
                <a16:creationId xmlns:a16="http://schemas.microsoft.com/office/drawing/2014/main" id="{BB5432BF-9B8E-4720-3C26-BBA6E0073FA2}"/>
              </a:ext>
            </a:extLst>
          </p:cNvPr>
          <p:cNvSpPr txBox="1"/>
          <p:nvPr/>
        </p:nvSpPr>
        <p:spPr>
          <a:xfrm>
            <a:off x="510139" y="981777"/>
            <a:ext cx="11277048" cy="5324535"/>
          </a:xfrm>
          <a:prstGeom prst="rect">
            <a:avLst/>
          </a:prstGeom>
          <a:noFill/>
        </p:spPr>
        <p:txBody>
          <a:bodyPr wrap="square" rtlCol="0">
            <a:spAutoFit/>
          </a:bodyPr>
          <a:lstStyle/>
          <a:p>
            <a:pPr algn="l"/>
            <a:r>
              <a:rPr lang="en-IN" sz="1400" b="1" i="0" dirty="0">
                <a:effectLst/>
                <a:cs typeface="Heebo" panose="020B0604020202020204" pitchFamily="2" charset="-79"/>
              </a:rPr>
              <a:t>Tabular format for test cases</a:t>
            </a:r>
          </a:p>
          <a:p>
            <a:pPr algn="just"/>
            <a:r>
              <a:rPr lang="en-IN" sz="1400" b="0" i="0" dirty="0">
                <a:solidFill>
                  <a:srgbClr val="000000"/>
                </a:solidFill>
                <a:effectLst/>
              </a:rPr>
              <a:t>Robot framework comes with a simple tabular format where the test cases are written using keywords. It is easy for a new developer to understand and write test cases.</a:t>
            </a:r>
          </a:p>
          <a:p>
            <a:pPr algn="just"/>
            <a:endParaRPr lang="en-IN" sz="1400" b="0" i="0" dirty="0">
              <a:solidFill>
                <a:srgbClr val="000000"/>
              </a:solidFill>
              <a:effectLst/>
            </a:endParaRPr>
          </a:p>
          <a:p>
            <a:pPr algn="l"/>
            <a:r>
              <a:rPr lang="en-IN" sz="1400" b="1" i="0" dirty="0">
                <a:effectLst/>
                <a:cs typeface="Heebo" panose="020B0604020202020204" pitchFamily="2" charset="-79"/>
              </a:rPr>
              <a:t>Keywords</a:t>
            </a:r>
          </a:p>
          <a:p>
            <a:pPr algn="just"/>
            <a:r>
              <a:rPr lang="en-IN" sz="1400" b="0" i="0" dirty="0">
                <a:solidFill>
                  <a:srgbClr val="000000"/>
                </a:solidFill>
                <a:effectLst/>
              </a:rPr>
              <a:t>Robot framework comes with built-in keywords available with robot framework, keywords available from the libraries like Selenium Library (open browser, close browser, maximize browser, etc.). We can also create user-defined keywords, which are a combination of other user-defined keywords or built-in or library keywords. We can also pass arguments to those keywords, which make the user-defined keywords like functions that can be reused.</a:t>
            </a:r>
          </a:p>
          <a:p>
            <a:pPr algn="just"/>
            <a:endParaRPr lang="en-IN" sz="1400" b="0" i="0" dirty="0">
              <a:solidFill>
                <a:srgbClr val="000000"/>
              </a:solidFill>
              <a:effectLst/>
            </a:endParaRPr>
          </a:p>
          <a:p>
            <a:pPr algn="l"/>
            <a:r>
              <a:rPr lang="en-IN" sz="1400" b="1" i="0" dirty="0">
                <a:effectLst/>
                <a:cs typeface="Heebo" panose="020B0604020202020204" pitchFamily="2" charset="-79"/>
              </a:rPr>
              <a:t>Libraries</a:t>
            </a:r>
          </a:p>
          <a:p>
            <a:pPr algn="just"/>
            <a:r>
              <a:rPr lang="en-IN" sz="1400" b="0" i="0" dirty="0">
                <a:solidFill>
                  <a:srgbClr val="000000"/>
                </a:solidFill>
                <a:effectLst/>
              </a:rPr>
              <a:t>Robot framework has support for a lot of external libraries like SeleniumLibrary, Database Library, FTP Library and http library. SeleniumLibrary is mostly used as it helps to interact with the browsers and helps with web application and UI testing. Robot framework also has its own built-in libraries for strings, date, numbers etc.</a:t>
            </a:r>
          </a:p>
          <a:p>
            <a:pPr algn="l"/>
            <a:endParaRPr lang="en-IN" sz="1400" b="0" i="0" dirty="0">
              <a:solidFill>
                <a:srgbClr val="000000"/>
              </a:solidFill>
              <a:effectLst/>
            </a:endParaRPr>
          </a:p>
          <a:p>
            <a:pPr algn="l"/>
            <a:r>
              <a:rPr lang="en-IN" sz="1400" b="1" i="0" dirty="0">
                <a:effectLst/>
                <a:cs typeface="Heebo" panose="020B0604020202020204" pitchFamily="2" charset="-79"/>
              </a:rPr>
              <a:t>Test Case Tagging</a:t>
            </a:r>
          </a:p>
          <a:p>
            <a:pPr algn="just"/>
            <a:r>
              <a:rPr lang="en-IN" sz="1400" b="0" i="0" dirty="0">
                <a:solidFill>
                  <a:srgbClr val="000000"/>
                </a:solidFill>
                <a:effectLst/>
              </a:rPr>
              <a:t>Robot framework allows to tag test-cases so that we can either run the tags test-cases or skip the tagged testcases. Tagging helps when we want to run only a group of test cases or skip them.</a:t>
            </a:r>
          </a:p>
          <a:p>
            <a:pPr algn="just"/>
            <a:endParaRPr lang="en-IN" sz="1400" b="0" i="0" dirty="0">
              <a:solidFill>
                <a:srgbClr val="000000"/>
              </a:solidFill>
              <a:effectLst/>
            </a:endParaRPr>
          </a:p>
          <a:p>
            <a:pPr algn="l"/>
            <a:r>
              <a:rPr lang="en-IN" sz="1400" b="1" i="0" dirty="0">
                <a:effectLst/>
                <a:cs typeface="Heebo" panose="020B0604020202020204" pitchFamily="2" charset="-79"/>
              </a:rPr>
              <a:t>Reports and Logs</a:t>
            </a:r>
          </a:p>
          <a:p>
            <a:pPr algn="just"/>
            <a:r>
              <a:rPr lang="en-IN" sz="1400" b="0" i="0" dirty="0">
                <a:solidFill>
                  <a:srgbClr val="000000"/>
                </a:solidFill>
                <a:effectLst/>
              </a:rPr>
              <a:t>Robot framework provides all the details of test suite, test case execution in the form of report and logs. All the execution details of the test case are available in the log file. The details like whether the test case has failed or passed, time taken for execution, steps followed to run the test case are provided.</a:t>
            </a:r>
          </a:p>
          <a:p>
            <a:endParaRPr lang="en-IN" dirty="0"/>
          </a:p>
        </p:txBody>
      </p:sp>
    </p:spTree>
    <p:extLst>
      <p:ext uri="{BB962C8B-B14F-4D97-AF65-F5344CB8AC3E}">
        <p14:creationId xmlns:p14="http://schemas.microsoft.com/office/powerpoint/2010/main" val="423601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BCE-C413-73AA-1650-BF470B6490DF}"/>
              </a:ext>
            </a:extLst>
          </p:cNvPr>
          <p:cNvSpPr>
            <a:spLocks noGrp="1"/>
          </p:cNvSpPr>
          <p:nvPr>
            <p:ph type="title"/>
          </p:nvPr>
        </p:nvSpPr>
        <p:spPr/>
        <p:txBody>
          <a:bodyPr/>
          <a:lstStyle/>
          <a:p>
            <a:r>
              <a:rPr lang="en-IN" dirty="0"/>
              <a:t>Test Data</a:t>
            </a:r>
          </a:p>
        </p:txBody>
      </p:sp>
      <p:pic>
        <p:nvPicPr>
          <p:cNvPr id="8" name="Picture 7">
            <a:extLst>
              <a:ext uri="{FF2B5EF4-FFF2-40B4-BE49-F238E27FC236}">
                <a16:creationId xmlns:a16="http://schemas.microsoft.com/office/drawing/2014/main" id="{56C6AAFB-5136-9632-F1E5-5CB8016FCD6E}"/>
              </a:ext>
            </a:extLst>
          </p:cNvPr>
          <p:cNvPicPr>
            <a:picLocks noChangeAspect="1"/>
          </p:cNvPicPr>
          <p:nvPr/>
        </p:nvPicPr>
        <p:blipFill>
          <a:blip r:embed="rId2"/>
          <a:stretch>
            <a:fillRect/>
          </a:stretch>
        </p:blipFill>
        <p:spPr>
          <a:xfrm>
            <a:off x="798897" y="1655545"/>
            <a:ext cx="10553688" cy="3445844"/>
          </a:xfrm>
          <a:prstGeom prst="rect">
            <a:avLst/>
          </a:prstGeom>
        </p:spPr>
      </p:pic>
    </p:spTree>
    <p:extLst>
      <p:ext uri="{BB962C8B-B14F-4D97-AF65-F5344CB8AC3E}">
        <p14:creationId xmlns:p14="http://schemas.microsoft.com/office/powerpoint/2010/main" val="4145827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8A1220-8ED8-B343-9CD8-DA7926C4D644}"/>
              </a:ext>
            </a:extLst>
          </p:cNvPr>
          <p:cNvSpPr>
            <a:spLocks noGrp="1"/>
          </p:cNvSpPr>
          <p:nvPr>
            <p:ph type="title"/>
          </p:nvPr>
        </p:nvSpPr>
        <p:spPr/>
        <p:txBody>
          <a:bodyPr/>
          <a:lstStyle/>
          <a:p>
            <a:r>
              <a:rPr lang="en-IN" dirty="0"/>
              <a:t>Robot Framework Design</a:t>
            </a:r>
          </a:p>
        </p:txBody>
      </p:sp>
      <p:pic>
        <p:nvPicPr>
          <p:cNvPr id="5" name="Picture 4">
            <a:extLst>
              <a:ext uri="{FF2B5EF4-FFF2-40B4-BE49-F238E27FC236}">
                <a16:creationId xmlns:a16="http://schemas.microsoft.com/office/drawing/2014/main" id="{852B591D-CD69-774A-1930-F86D8CD759B9}"/>
              </a:ext>
            </a:extLst>
          </p:cNvPr>
          <p:cNvPicPr>
            <a:picLocks noChangeAspect="1"/>
          </p:cNvPicPr>
          <p:nvPr/>
        </p:nvPicPr>
        <p:blipFill>
          <a:blip r:embed="rId2"/>
          <a:stretch>
            <a:fillRect/>
          </a:stretch>
        </p:blipFill>
        <p:spPr>
          <a:xfrm>
            <a:off x="989647" y="741145"/>
            <a:ext cx="9838774" cy="5534528"/>
          </a:xfrm>
          <a:prstGeom prst="rect">
            <a:avLst/>
          </a:prstGeom>
        </p:spPr>
      </p:pic>
    </p:spTree>
    <p:extLst>
      <p:ext uri="{BB962C8B-B14F-4D97-AF65-F5344CB8AC3E}">
        <p14:creationId xmlns:p14="http://schemas.microsoft.com/office/powerpoint/2010/main" val="13016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C97FF-6A5F-D8BA-1DB4-5A652824978A}"/>
              </a:ext>
            </a:extLst>
          </p:cNvPr>
          <p:cNvSpPr txBox="1"/>
          <p:nvPr/>
        </p:nvSpPr>
        <p:spPr>
          <a:xfrm>
            <a:off x="616016" y="567891"/>
            <a:ext cx="9606013" cy="523220"/>
          </a:xfrm>
          <a:prstGeom prst="rect">
            <a:avLst/>
          </a:prstGeom>
          <a:noFill/>
        </p:spPr>
        <p:txBody>
          <a:bodyPr wrap="square" rtlCol="0">
            <a:spAutoFit/>
          </a:bodyPr>
          <a:lstStyle/>
          <a:p>
            <a:r>
              <a:rPr lang="en-IN" sz="2800" dirty="0">
                <a:latin typeface="+mj-lt"/>
              </a:rPr>
              <a:t>TAGGING</a:t>
            </a:r>
          </a:p>
        </p:txBody>
      </p:sp>
      <p:sp>
        <p:nvSpPr>
          <p:cNvPr id="3" name="TextBox 2">
            <a:extLst>
              <a:ext uri="{FF2B5EF4-FFF2-40B4-BE49-F238E27FC236}">
                <a16:creationId xmlns:a16="http://schemas.microsoft.com/office/drawing/2014/main" id="{EA57D127-EC2C-5E17-8C34-7B859A24377B}"/>
              </a:ext>
            </a:extLst>
          </p:cNvPr>
          <p:cNvSpPr txBox="1"/>
          <p:nvPr/>
        </p:nvSpPr>
        <p:spPr>
          <a:xfrm>
            <a:off x="712269" y="1091111"/>
            <a:ext cx="9885145" cy="1384995"/>
          </a:xfrm>
          <a:prstGeom prst="rect">
            <a:avLst/>
          </a:prstGeom>
          <a:noFill/>
        </p:spPr>
        <p:txBody>
          <a:bodyPr wrap="square" rtlCol="0">
            <a:spAutoFit/>
          </a:bodyPr>
          <a:lstStyle/>
          <a:p>
            <a:pPr algn="l"/>
            <a:r>
              <a:rPr lang="en-IN" sz="1600" dirty="0">
                <a:solidFill>
                  <a:srgbClr val="4D5156"/>
                </a:solidFill>
                <a:latin typeface="Ubuntu" panose="020B0504030602030204" pitchFamily="34" charset="0"/>
              </a:rPr>
              <a:t>Tags are labels that you can assign to your test cases, test suites, or individual keywords in Robot Framework. You can use tags to group related test cases, to indicate the priority or status of a test case, to mark test cases that require special setup or teardown, or to exclude test cases from execution.</a:t>
            </a:r>
          </a:p>
          <a:p>
            <a:br>
              <a:rPr lang="en-IN" b="0" i="0" dirty="0">
                <a:solidFill>
                  <a:srgbClr val="202124"/>
                </a:solidFill>
                <a:effectLst/>
                <a:latin typeface="arial" panose="020B0604020202020204" pitchFamily="34" charset="0"/>
              </a:rPr>
            </a:br>
            <a:endParaRPr lang="en-IN" dirty="0"/>
          </a:p>
        </p:txBody>
      </p:sp>
      <p:pic>
        <p:nvPicPr>
          <p:cNvPr id="5" name="Picture 4">
            <a:extLst>
              <a:ext uri="{FF2B5EF4-FFF2-40B4-BE49-F238E27FC236}">
                <a16:creationId xmlns:a16="http://schemas.microsoft.com/office/drawing/2014/main" id="{D6B3BA83-0A6E-74EC-8144-1AD44E4504E8}"/>
              </a:ext>
            </a:extLst>
          </p:cNvPr>
          <p:cNvPicPr>
            <a:picLocks noChangeAspect="1"/>
          </p:cNvPicPr>
          <p:nvPr/>
        </p:nvPicPr>
        <p:blipFill>
          <a:blip r:embed="rId2"/>
          <a:stretch>
            <a:fillRect/>
          </a:stretch>
        </p:blipFill>
        <p:spPr>
          <a:xfrm>
            <a:off x="2983832" y="1907234"/>
            <a:ext cx="5265019" cy="4382875"/>
          </a:xfrm>
          <a:prstGeom prst="rect">
            <a:avLst/>
          </a:prstGeom>
        </p:spPr>
      </p:pic>
    </p:spTree>
    <p:extLst>
      <p:ext uri="{BB962C8B-B14F-4D97-AF65-F5344CB8AC3E}">
        <p14:creationId xmlns:p14="http://schemas.microsoft.com/office/powerpoint/2010/main" val="349723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6ADA13-A76A-5907-5250-A774BA58C261}"/>
              </a:ext>
            </a:extLst>
          </p:cNvPr>
          <p:cNvSpPr txBox="1"/>
          <p:nvPr/>
        </p:nvSpPr>
        <p:spPr>
          <a:xfrm>
            <a:off x="837398" y="308008"/>
            <a:ext cx="5813659" cy="523220"/>
          </a:xfrm>
          <a:prstGeom prst="rect">
            <a:avLst/>
          </a:prstGeom>
          <a:noFill/>
        </p:spPr>
        <p:txBody>
          <a:bodyPr wrap="square" rtlCol="0">
            <a:spAutoFit/>
          </a:bodyPr>
          <a:lstStyle/>
          <a:p>
            <a:r>
              <a:rPr lang="en-IN" sz="2800" dirty="0">
                <a:latin typeface="+mj-lt"/>
              </a:rPr>
              <a:t>RUNNING A ROBOT TEST:</a:t>
            </a:r>
          </a:p>
        </p:txBody>
      </p:sp>
      <p:sp>
        <p:nvSpPr>
          <p:cNvPr id="3" name="TextBox 2">
            <a:extLst>
              <a:ext uri="{FF2B5EF4-FFF2-40B4-BE49-F238E27FC236}">
                <a16:creationId xmlns:a16="http://schemas.microsoft.com/office/drawing/2014/main" id="{9348C446-268B-D8C1-5048-C377A24AEF44}"/>
              </a:ext>
            </a:extLst>
          </p:cNvPr>
          <p:cNvSpPr txBox="1"/>
          <p:nvPr/>
        </p:nvSpPr>
        <p:spPr>
          <a:xfrm>
            <a:off x="837398" y="831229"/>
            <a:ext cx="9596387" cy="646331"/>
          </a:xfrm>
          <a:prstGeom prst="rect">
            <a:avLst/>
          </a:prstGeom>
          <a:noFill/>
        </p:spPr>
        <p:txBody>
          <a:bodyPr wrap="square" rtlCol="0">
            <a:spAutoFit/>
          </a:bodyPr>
          <a:lstStyle/>
          <a:p>
            <a:r>
              <a:rPr lang="en-IN" dirty="0"/>
              <a:t>Robot tests can be triggered from command line. The easiest way to execute Robot Framework is using the `robot` command. </a:t>
            </a:r>
          </a:p>
        </p:txBody>
      </p:sp>
      <p:pic>
        <p:nvPicPr>
          <p:cNvPr id="5" name="Picture 4">
            <a:extLst>
              <a:ext uri="{FF2B5EF4-FFF2-40B4-BE49-F238E27FC236}">
                <a16:creationId xmlns:a16="http://schemas.microsoft.com/office/drawing/2014/main" id="{1DCAEEAF-2AA7-570F-CDB8-B6AEA461A515}"/>
              </a:ext>
            </a:extLst>
          </p:cNvPr>
          <p:cNvPicPr>
            <a:picLocks noChangeAspect="1"/>
          </p:cNvPicPr>
          <p:nvPr/>
        </p:nvPicPr>
        <p:blipFill>
          <a:blip r:embed="rId2"/>
          <a:stretch>
            <a:fillRect/>
          </a:stretch>
        </p:blipFill>
        <p:spPr>
          <a:xfrm>
            <a:off x="972152" y="1587405"/>
            <a:ext cx="9865894" cy="4563138"/>
          </a:xfrm>
          <a:prstGeom prst="rect">
            <a:avLst/>
          </a:prstGeom>
        </p:spPr>
      </p:pic>
    </p:spTree>
    <p:extLst>
      <p:ext uri="{BB962C8B-B14F-4D97-AF65-F5344CB8AC3E}">
        <p14:creationId xmlns:p14="http://schemas.microsoft.com/office/powerpoint/2010/main" val="153704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Standard Fonts">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0d27f92-e04c-44d7-888d-cbec66cfb823">
      <Terms xmlns="http://schemas.microsoft.com/office/infopath/2007/PartnerControls"/>
    </lcf76f155ced4ddcb4097134ff3c332f>
    <TaxCatchAll xmlns="55aa1da7-ae09-4628-88db-293a0bce43b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BFA3EAF30AD946A0D97C789DF356A6" ma:contentTypeVersion="12" ma:contentTypeDescription="Create a new document." ma:contentTypeScope="" ma:versionID="a58fc0c6a54e2b8e5bfc9283f6c75380">
  <xsd:schema xmlns:xsd="http://www.w3.org/2001/XMLSchema" xmlns:xs="http://www.w3.org/2001/XMLSchema" xmlns:p="http://schemas.microsoft.com/office/2006/metadata/properties" xmlns:ns2="80d27f92-e04c-44d7-888d-cbec66cfb823" xmlns:ns3="55aa1da7-ae09-4628-88db-293a0bce43b0" targetNamespace="http://schemas.microsoft.com/office/2006/metadata/properties" ma:root="true" ma:fieldsID="5cb2048d96a490478f7a578609a94e10" ns2:_="" ns3:_="">
    <xsd:import namespace="80d27f92-e04c-44d7-888d-cbec66cfb823"/>
    <xsd:import namespace="55aa1da7-ae09-4628-88db-293a0bce43b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d27f92-e04c-44d7-888d-cbec66cfb8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5aa1da7-ae09-4628-88db-293a0bce43b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a595504d-5b81-45d3-a712-d6793f46cd34}" ma:internalName="TaxCatchAll" ma:showField="CatchAllData" ma:web="55aa1da7-ae09-4628-88db-293a0bce43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55aa1da7-ae09-4628-88db-293a0bce43b0"/>
    <ds:schemaRef ds:uri="80d27f92-e04c-44d7-888d-cbec66cfb823"/>
    <ds:schemaRef ds:uri="http://www.w3.org/XML/1998/namespace"/>
  </ds:schemaRefs>
</ds:datastoreItem>
</file>

<file path=customXml/itemProps3.xml><?xml version="1.0" encoding="utf-8"?>
<ds:datastoreItem xmlns:ds="http://schemas.openxmlformats.org/officeDocument/2006/customXml" ds:itemID="{1133D8D1-977B-4734-8144-C65888138B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d27f92-e04c-44d7-888d-cbec66cfb823"/>
    <ds:schemaRef ds:uri="55aa1da7-ae09-4628-88db-293a0bce43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Capgemini New VI Template June 2021</Template>
  <TotalTime>7387</TotalTime>
  <Words>849</Words>
  <Application>Microsoft Office PowerPoint</Application>
  <PresentationFormat>Widescreen</PresentationFormat>
  <Paragraphs>61</Paragraphs>
  <Slides>30</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arial</vt:lpstr>
      <vt:lpstr>Ubuntu Light</vt:lpstr>
      <vt:lpstr>Wingdings</vt:lpstr>
      <vt:lpstr>Ubuntu</vt:lpstr>
      <vt:lpstr>Ubuntu medium</vt:lpstr>
      <vt:lpstr>arial</vt:lpstr>
      <vt:lpstr>1_Capgemini Master 2021</vt:lpstr>
      <vt:lpstr>think-cell Slide</vt:lpstr>
      <vt:lpstr>Robot Framework Playback Session</vt:lpstr>
      <vt:lpstr>PowerPoint Presentation</vt:lpstr>
      <vt:lpstr>PowerPoint Presentation</vt:lpstr>
      <vt:lpstr>High-level Architecture</vt:lpstr>
      <vt:lpstr>Features of Robot framework</vt:lpstr>
      <vt:lpstr>Test Data</vt:lpstr>
      <vt:lpstr>Robot Framework Design</vt:lpstr>
      <vt:lpstr>PowerPoint Presentation</vt:lpstr>
      <vt:lpstr>PowerPoint Presentation</vt:lpstr>
      <vt:lpstr>Running a test with tags</vt:lpstr>
      <vt:lpstr>Reports</vt:lpstr>
      <vt:lpstr>PowerPoint Presentation</vt:lpstr>
      <vt:lpstr>PowerPoint Presentation</vt:lpstr>
      <vt:lpstr>Automation in nuuday</vt:lpstr>
      <vt:lpstr>Robot Framework Trappist</vt:lpstr>
      <vt:lpstr>PowerPoint Presentation</vt:lpstr>
      <vt:lpstr>PowerPoint Presentation</vt:lpstr>
      <vt:lpstr>PowerPoint Presentation</vt:lpstr>
      <vt:lpstr>PowerPoint Presentation</vt:lpstr>
      <vt:lpstr>PowerPoint Presentation</vt:lpstr>
      <vt:lpstr>Git repository</vt:lpstr>
      <vt:lpstr>jenkins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Capgemini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Capgemini template</dc:subject>
  <dc:creator>Clausen, Johan Kiil</dc:creator>
  <cp:lastModifiedBy>Ananthanarayanan, K S</cp:lastModifiedBy>
  <cp:revision>100</cp:revision>
  <dcterms:created xsi:type="dcterms:W3CDTF">2022-09-28T08:24:06Z</dcterms:created>
  <dcterms:modified xsi:type="dcterms:W3CDTF">2023-05-10T10:02:56Z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0x0101006EBFA3EAF30AD946A0D97C789DF356A6</vt:lpwstr>
  </property>
  <property fmtid="{D5CDD505-2E9C-101B-9397-08002B2CF9AE}" pid="3" name="MediaServiceImageTags">
    <vt:lpwstr/>
  </property>
</Properties>
</file>